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7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575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74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641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882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6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19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83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9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609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907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E4BB1-DAEA-4AB8-B1E9-BA4468D8CA4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44167-2897-44BA-AFC0-D4E867A0DE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8207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9211" y="1548182"/>
            <a:ext cx="9144000" cy="2387600"/>
          </a:xfrm>
        </p:spPr>
        <p:txBody>
          <a:bodyPr/>
          <a:lstStyle/>
          <a:p>
            <a:endParaRPr lang="en-GB" b="1" i="1" u="sng" dirty="0"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3615101"/>
            <a:ext cx="9144000" cy="1655762"/>
          </a:xfrm>
        </p:spPr>
        <p:txBody>
          <a:bodyPr>
            <a:normAutofit/>
          </a:bodyPr>
          <a:lstStyle/>
          <a:p>
            <a:endParaRPr lang="en-GB" sz="5400" dirty="0">
              <a:latin typeface="Edwardian Script ITC" panose="030303020407070D08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686" y="662669"/>
            <a:ext cx="10271761" cy="51479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33211" y="2867298"/>
            <a:ext cx="1632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By Evie</a:t>
            </a:r>
          </a:p>
        </p:txBody>
      </p:sp>
    </p:spTree>
    <p:extLst>
      <p:ext uri="{BB962C8B-B14F-4D97-AF65-F5344CB8AC3E}">
        <p14:creationId xmlns:p14="http://schemas.microsoft.com/office/powerpoint/2010/main" val="2241336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4"/>
          <a:srcRect l="3456" t="10164" r="820" b="13729"/>
          <a:stretch/>
        </p:blipFill>
        <p:spPr bwMode="auto">
          <a:xfrm>
            <a:off x="914401" y="640082"/>
            <a:ext cx="10776856" cy="56039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84218" y="1084217"/>
            <a:ext cx="1201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depressed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0162903" y="5662750"/>
            <a:ext cx="152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downhearted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0032275" y="940526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gentle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084219" y="5342709"/>
            <a:ext cx="718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soft</a:t>
            </a:r>
            <a:endParaRPr lang="en-GB" dirty="0"/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32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1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950" y="957250"/>
            <a:ext cx="7197634" cy="5462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89767" y="60330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Putrid  Smoke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5199018" y="5712272"/>
            <a:ext cx="888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Rapid Fire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0319659" y="3288594"/>
            <a:ext cx="7707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</a:t>
            </a:r>
            <a:r>
              <a:rPr lang="en-GB" sz="2000" dirty="0" smtClean="0"/>
              <a:t>ang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809898" y="2257543"/>
            <a:ext cx="17634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Glimmering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Pierced</a:t>
            </a:r>
            <a:endParaRPr lang="en-GB" sz="2000" dirty="0"/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7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89767" y="603307"/>
            <a:ext cx="91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Flash back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5199018" y="5712272"/>
            <a:ext cx="2704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Beautiful teal tissue-paper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9827365" y="1477329"/>
            <a:ext cx="16067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Smiling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dirty="0" smtClean="0"/>
              <a:t>Joy</a:t>
            </a:r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Cowboys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822961" y="2257543"/>
            <a:ext cx="17634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birthday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Most loved present</a:t>
            </a:r>
            <a:endParaRPr lang="en-GB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5856" y="1750299"/>
            <a:ext cx="6827780" cy="3239712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3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49931" y="603307"/>
            <a:ext cx="28542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Grandson playing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5199018" y="5712272"/>
            <a:ext cx="14891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Feelings of glee</a:t>
            </a:r>
          </a:p>
          <a:p>
            <a:pPr algn="ctr"/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0084527" y="1433669"/>
            <a:ext cx="156754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Hobby horse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dirty="0" err="1" smtClean="0"/>
              <a:t>Glisterning</a:t>
            </a:r>
            <a:r>
              <a:rPr lang="en-GB" sz="2000" dirty="0" smtClean="0"/>
              <a:t> eyes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809898" y="2257543"/>
            <a:ext cx="17634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Glimmering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dirty="0" smtClean="0"/>
              <a:t>Wife</a:t>
            </a:r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smtClean="0"/>
              <a:t>notes</a:t>
            </a:r>
            <a:endParaRPr lang="en-GB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1902" y="2060329"/>
            <a:ext cx="6328196" cy="273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79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38</Words>
  <Application>Microsoft Office PowerPoint</Application>
  <PresentationFormat>Widescreen</PresentationFormat>
  <Paragraphs>63</Paragraphs>
  <Slides>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Edwardian Script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R16</dc:creator>
  <cp:lastModifiedBy>R16</cp:lastModifiedBy>
  <cp:revision>9</cp:revision>
  <dcterms:created xsi:type="dcterms:W3CDTF">2019-05-13T10:37:36Z</dcterms:created>
  <dcterms:modified xsi:type="dcterms:W3CDTF">2019-05-14T14:21:16Z</dcterms:modified>
</cp:coreProperties>
</file>