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6/17/2020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6/17/2020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6/17/2020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6/17/2020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6/17/2020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6/17/2020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Way home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Guided reading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249322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0215" y="24324"/>
            <a:ext cx="9111570" cy="6833676"/>
          </a:xfrm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29659" y="3646080"/>
            <a:ext cx="487363" cy="48736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4503" y="2664823"/>
            <a:ext cx="11234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Click me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7469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27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7425" y="0"/>
            <a:ext cx="9128986" cy="6846738"/>
          </a:xfrm>
        </p:spPr>
      </p:pic>
      <p:sp>
        <p:nvSpPr>
          <p:cNvPr id="5" name="TextBox 4"/>
          <p:cNvSpPr txBox="1"/>
          <p:nvPr/>
        </p:nvSpPr>
        <p:spPr>
          <a:xfrm>
            <a:off x="104503" y="2664823"/>
            <a:ext cx="11234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Click me</a:t>
            </a: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37510" y="310614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399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94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8924" y="37388"/>
            <a:ext cx="9094152" cy="6820612"/>
          </a:xfrm>
        </p:spPr>
      </p:pic>
      <p:sp>
        <p:nvSpPr>
          <p:cNvPr id="5" name="TextBox 4"/>
          <p:cNvSpPr txBox="1"/>
          <p:nvPr/>
        </p:nvSpPr>
        <p:spPr>
          <a:xfrm>
            <a:off x="104503" y="2664823"/>
            <a:ext cx="11234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Click me</a:t>
            </a: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2524" y="303415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893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32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7"/>
            <a:ext cx="11029615" cy="4420600"/>
          </a:xfrm>
        </p:spPr>
        <p:txBody>
          <a:bodyPr>
            <a:normAutofit/>
          </a:bodyPr>
          <a:lstStyle/>
          <a:p>
            <a:r>
              <a:rPr lang="en-GB" dirty="0" smtClean="0"/>
              <a:t>Why did Shane stop again?</a:t>
            </a:r>
          </a:p>
          <a:p>
            <a:r>
              <a:rPr lang="en-GB" dirty="0" smtClean="0"/>
              <a:t>Why does he tell </a:t>
            </a:r>
            <a:r>
              <a:rPr lang="en-GB" smtClean="0"/>
              <a:t>the cat, </a:t>
            </a:r>
            <a:r>
              <a:rPr lang="en-GB" dirty="0" smtClean="0"/>
              <a:t>‘Don’t get ideas’?</a:t>
            </a:r>
          </a:p>
          <a:p>
            <a:r>
              <a:rPr lang="en-GB" dirty="0" smtClean="0"/>
              <a:t>Do you think Shane is familiar with these streets? Why? Use evidence from the text.</a:t>
            </a:r>
          </a:p>
          <a:p>
            <a:r>
              <a:rPr lang="en-GB" dirty="0" smtClean="0"/>
              <a:t>Why does the cat climb a tree?</a:t>
            </a:r>
          </a:p>
          <a:p>
            <a:r>
              <a:rPr lang="en-GB" dirty="0" smtClean="0"/>
              <a:t>Why does the author describe Shane’s hand as ‘a steady, brown hand’? (2 marks)</a:t>
            </a:r>
          </a:p>
          <a:p>
            <a:r>
              <a:rPr lang="en-GB" dirty="0" smtClean="0"/>
              <a:t>What are Shane’s feelings towards the cat on the last page? Use evidence from the text (2 marks)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21926817"/>
      </p:ext>
    </p:extLst>
  </p:cSld>
  <p:clrMapOvr>
    <a:masterClrMapping/>
  </p:clrMapOvr>
</p:sld>
</file>

<file path=ppt/theme/theme1.xml><?xml version="1.0" encoding="utf-8"?>
<a:theme xmlns:a="http://schemas.openxmlformats.org/drawingml/2006/main" name="Dividend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366658"/>
      </a:accent1>
      <a:accent2>
        <a:srgbClr val="8CB64A"/>
      </a:accent2>
      <a:accent3>
        <a:srgbClr val="88D5A9"/>
      </a:accent3>
      <a:accent4>
        <a:srgbClr val="969FA7"/>
      </a:accent4>
      <a:accent5>
        <a:srgbClr val="E8A844"/>
      </a:accent5>
      <a:accent6>
        <a:srgbClr val="A1561F"/>
      </a:accent6>
      <a:hlink>
        <a:srgbClr val="828282"/>
      </a:hlink>
      <a:folHlink>
        <a:srgbClr val="A5A5A5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4BEC0EAF-CF86-4D49-B83B-56CC62D3CFF1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8EB30A4BCE24A45941AFF1557E6A089" ma:contentTypeVersion="12" ma:contentTypeDescription="Create a new document." ma:contentTypeScope="" ma:versionID="fd60c2f35959d8791fc1130b62327b30">
  <xsd:schema xmlns:xsd="http://www.w3.org/2001/XMLSchema" xmlns:xs="http://www.w3.org/2001/XMLSchema" xmlns:p="http://schemas.microsoft.com/office/2006/metadata/properties" xmlns:ns3="e9df697c-b61f-451a-802c-f8fa8cfa0bdf" xmlns:ns4="5b56738b-cc5c-4b2a-b4c7-5402fa8a37b4" targetNamespace="http://schemas.microsoft.com/office/2006/metadata/properties" ma:root="true" ma:fieldsID="ad15086cbf91b6788e3b27ac7cb43d23" ns3:_="" ns4:_="">
    <xsd:import namespace="e9df697c-b61f-451a-802c-f8fa8cfa0bdf"/>
    <xsd:import namespace="5b56738b-cc5c-4b2a-b4c7-5402fa8a37b4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GenerationTime" minOccurs="0"/>
                <xsd:element ref="ns4:MediaServiceEventHashCode" minOccurs="0"/>
                <xsd:element ref="ns4:MediaServiceOCR" minOccurs="0"/>
                <xsd:element ref="ns4:MediaServiceDateTaken" minOccurs="0"/>
                <xsd:element ref="ns4:MediaServiceAutoKeyPoints" minOccurs="0"/>
                <xsd:element ref="ns4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df697c-b61f-451a-802c-f8fa8cfa0b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b56738b-cc5c-4b2a-b4c7-5402fa8a37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2723ABA-144A-48D6-9E5F-5C15B57ADFC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9df697c-b61f-451a-802c-f8fa8cfa0bdf"/>
    <ds:schemaRef ds:uri="5b56738b-cc5c-4b2a-b4c7-5402fa8a37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78CE719-BE48-4010-BF1F-261DF5CC5C1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3FE68D8-25D2-414B-9436-8220E1AB6905}">
  <ds:schemaRefs>
    <ds:schemaRef ds:uri="e9df697c-b61f-451a-802c-f8fa8cfa0bdf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5b56738b-cc5c-4b2a-b4c7-5402fa8a37b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TM03457464[[fn=Dividend]]</Template>
  <TotalTime>12</TotalTime>
  <Words>95</Words>
  <Application>Microsoft Office PowerPoint</Application>
  <PresentationFormat>Widescreen</PresentationFormat>
  <Paragraphs>15</Paragraphs>
  <Slides>5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Gill Sans MT</vt:lpstr>
      <vt:lpstr>Wingdings 2</vt:lpstr>
      <vt:lpstr>Dividend</vt:lpstr>
      <vt:lpstr>Way home</vt:lpstr>
      <vt:lpstr>PowerPoint Presentation</vt:lpstr>
      <vt:lpstr>PowerPoint Presentation</vt:lpstr>
      <vt:lpstr>PowerPoint Presentation</vt:lpstr>
      <vt:lpstr>Questions</vt:lpstr>
    </vt:vector>
  </TitlesOfParts>
  <Company>Ramsgate Arts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Way home</dc:title>
  <dc:creator>Hannah Dannell</dc:creator>
  <cp:lastModifiedBy>Hannah Dannell</cp:lastModifiedBy>
  <cp:revision>3</cp:revision>
  <dcterms:created xsi:type="dcterms:W3CDTF">2020-06-17T21:19:03Z</dcterms:created>
  <dcterms:modified xsi:type="dcterms:W3CDTF">2020-06-17T21:31:47Z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0x01010088EB30A4BCE24A45941AFF1557E6A089</vt:lpwstr>
  </property>
</Properties>
</file>