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05DCF5-D77E-4F2B-9549-B1C662E30E42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87B485-1341-4D32-8B9F-734C00E9E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232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Melody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7B485-1341-4D32-8B9F-734C00E9EEB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68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598A-1509-4945-B8B1-8592EC9C427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EDBFC-CB94-41A4-A645-6382BBCFF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449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598A-1509-4945-B8B1-8592EC9C427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EDBFC-CB94-41A4-A645-6382BBCFF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15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598A-1509-4945-B8B1-8592EC9C427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EDBFC-CB94-41A4-A645-6382BBCFF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317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598A-1509-4945-B8B1-8592EC9C427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EDBFC-CB94-41A4-A645-6382BBCFF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238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598A-1509-4945-B8B1-8592EC9C427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EDBFC-CB94-41A4-A645-6382BBCFF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374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598A-1509-4945-B8B1-8592EC9C427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EDBFC-CB94-41A4-A645-6382BBCFF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913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598A-1509-4945-B8B1-8592EC9C427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EDBFC-CB94-41A4-A645-6382BBCFF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455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598A-1509-4945-B8B1-8592EC9C427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EDBFC-CB94-41A4-A645-6382BBCFF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74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598A-1509-4945-B8B1-8592EC9C427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EDBFC-CB94-41A4-A645-6382BBCFF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324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598A-1509-4945-B8B1-8592EC9C427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EDBFC-CB94-41A4-A645-6382BBCFF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843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598A-1509-4945-B8B1-8592EC9C427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EDBFC-CB94-41A4-A645-6382BBCFF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474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8598A-1509-4945-B8B1-8592EC9C4274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EDBFC-CB94-41A4-A645-6382BBCFF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0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The piano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By jack Wiltshire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221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01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733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93850" y="-471055"/>
            <a:ext cx="15155624" cy="74866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96150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 flipH="1">
            <a:off x="1562099" y="5010150"/>
            <a:ext cx="1904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 smtClean="0">
                <a:solidFill>
                  <a:schemeClr val="bg1"/>
                </a:solidFill>
              </a:rPr>
              <a:t>Memory unleashed</a:t>
            </a:r>
          </a:p>
          <a:p>
            <a:endParaRPr lang="en-GB" dirty="0" smtClean="0"/>
          </a:p>
        </p:txBody>
      </p:sp>
      <p:sp>
        <p:nvSpPr>
          <p:cNvPr id="7" name="TextBox 6"/>
          <p:cNvSpPr txBox="1"/>
          <p:nvPr/>
        </p:nvSpPr>
        <p:spPr>
          <a:xfrm flipH="1">
            <a:off x="5093969" y="1371600"/>
            <a:ext cx="18211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 </a:t>
            </a: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 err="1" smtClean="0">
                <a:solidFill>
                  <a:schemeClr val="bg1"/>
                </a:solidFill>
              </a:rPr>
              <a:t>heartbraking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065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927" y="-124691"/>
            <a:ext cx="11693237" cy="698269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772400" y="2272145"/>
            <a:ext cx="962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destruct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46073" y="1288473"/>
            <a:ext cx="929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explode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43745" y="1136073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crumbling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24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3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77345" y="1191491"/>
            <a:ext cx="760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exited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56364" y="734291"/>
            <a:ext cx="8089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terrific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52255" y="2022764"/>
            <a:ext cx="1495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Beloved heart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81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44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32218" y="2618509"/>
            <a:ext cx="1152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Happiness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15491" y="1482436"/>
            <a:ext cx="1863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Beloved grandson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33309" y="3264840"/>
            <a:ext cx="2676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Follow my bright red heart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6255" y="55418"/>
            <a:ext cx="12261273" cy="6802582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8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26</Words>
  <Application>Microsoft Office PowerPoint</Application>
  <PresentationFormat>Widescreen</PresentationFormat>
  <Paragraphs>23</Paragraphs>
  <Slides>6</Slides>
  <Notes>1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The piano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piano</dc:title>
  <dc:creator>R16A</dc:creator>
  <cp:lastModifiedBy>R16A</cp:lastModifiedBy>
  <cp:revision>7</cp:revision>
  <dcterms:created xsi:type="dcterms:W3CDTF">2019-05-10T09:15:15Z</dcterms:created>
  <dcterms:modified xsi:type="dcterms:W3CDTF">2019-05-14T11:00:06Z</dcterms:modified>
</cp:coreProperties>
</file>