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82" r:id="rId3"/>
    <p:sldId id="285" r:id="rId4"/>
    <p:sldId id="286" r:id="rId5"/>
    <p:sldId id="284" r:id="rId6"/>
    <p:sldId id="287" r:id="rId7"/>
  </p:sldIdLst>
  <p:sldSz cx="9144000" cy="6858000" type="screen4x3"/>
  <p:notesSz cx="6858000" cy="9144000"/>
  <p:embeddedFontLst>
    <p:embeddedFont>
      <p:font typeface="XCCW Joined 8a" panose="03050602040000000000" pitchFamily="66" charset="0"/>
      <p:regular r:id="rId10"/>
    </p:embeddedFont>
    <p:embeddedFont>
      <p:font typeface="Sassoon Infant Rg" panose="02000503030000020003" charset="0"/>
      <p:regular r:id="rId11"/>
      <p:bold r:id="rId12"/>
    </p:embeddedFon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28/06/2020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28/06/2020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 rot="379500">
            <a:off x="544512" y="1070566"/>
            <a:ext cx="8220075" cy="995362"/>
          </a:xfrm>
        </p:spPr>
        <p:txBody>
          <a:bodyPr/>
          <a:lstStyle/>
          <a:p>
            <a:r>
              <a:rPr lang="en-GB" altLang="en-US" dirty="0" smtClean="0"/>
              <a:t>What goes into a chocolate bar?</a:t>
            </a:r>
            <a:endParaRPr lang="en-GB" altLang="en-US" dirty="0" smtClean="0"/>
          </a:p>
        </p:txBody>
      </p:sp>
      <p:pic>
        <p:nvPicPr>
          <p:cNvPr id="1026" name="Picture 2" descr="Nutritional Information - Smart Protein Bar - Choc Chip Cooki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7167">
            <a:off x="1714346" y="2549298"/>
            <a:ext cx="5880408" cy="33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373188" y="2233613"/>
            <a:ext cx="3207249" cy="199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If you are with someone else, have a chat with them. Is it good for you? Bad for you? Bit of both?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679722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Is a chocolate bar good or bad for you?</a:t>
            </a:r>
            <a:endParaRPr lang="en-GB" altLang="en-US" dirty="0" smtClean="0"/>
          </a:p>
        </p:txBody>
      </p:sp>
      <p:pic>
        <p:nvPicPr>
          <p:cNvPr id="2050" name="Picture 2" descr="What 100 calories of different chocolates looks li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5899">
            <a:off x="878385" y="2098423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26426" y="5066525"/>
            <a:ext cx="8169230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If may be that you had different thoughts. It may be good because it gives us energy or bad because it can lead to obesity.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626426" y="1458550"/>
            <a:ext cx="8050849" cy="884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If you have a chocolate bar nearby, have a look at the wrapper and you will find something like this: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679722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What is in a bar?</a:t>
            </a:r>
            <a:endParaRPr lang="en-GB" altLang="en-US" dirty="0" smtClean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26426" y="4705102"/>
            <a:ext cx="8169230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The main ingredients are sugar and fat.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938" y="2342620"/>
            <a:ext cx="4691823" cy="23624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8160" y="5219840"/>
            <a:ext cx="8277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>
                <a:solidFill>
                  <a:srgbClr val="FF0000"/>
                </a:solidFill>
              </a:rPr>
              <a:t>Optional task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1: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400" dirty="0" smtClean="0"/>
              <a:t>Find out how the human body uses sugar and fat. How much sugar and fat does the human body need each day?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6717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626425" y="1049247"/>
            <a:ext cx="8050849" cy="199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A chocolate bar provides you </a:t>
            </a:r>
            <a:r>
              <a:rPr lang="en-GB" altLang="en-US" sz="2400" dirty="0">
                <a:ea typeface="Calibri" panose="020F0502020204030204" pitchFamily="34" charset="0"/>
                <a:cs typeface="Twinkl" pitchFamily="2" charset="0"/>
              </a:rPr>
              <a:t>w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ith a lot of energy. If your body released this energy instantly, you would explode like a stick of dynamite! But it doesn’t happen because your body burns the energy off slowly, doing all the things it needs to do to keep you alive and working properly.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279128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Energy!</a:t>
            </a:r>
            <a:endParaRPr lang="en-GB" altLang="en-US" dirty="0" smtClean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67235" y="4229444"/>
            <a:ext cx="8169230" cy="199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The amount of energy you need depends on many things, including how much exercise you do. Your body is using energy all the time – even when you are asleep. Obviously, some activities burn off more energy quickly such as playing football, dancing or doing gymnastics..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pic>
        <p:nvPicPr>
          <p:cNvPr id="4" name="Picture 3" descr="Free illustration: Explosion, Big Bang, Pop - Free Imag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116" y="2976049"/>
            <a:ext cx="1253395" cy="125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0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606742" y="4014652"/>
            <a:ext cx="773588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Optional task 2: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Present this information as a bar chart. To make it easier for you, round </a:t>
            </a:r>
            <a:r>
              <a:rPr lang="en-GB" altLang="en-US" sz="2400" dirty="0" smtClean="0">
                <a:solidFill>
                  <a:schemeClr val="tx1"/>
                </a:solidFill>
              </a:rPr>
              <a:t>‘</a:t>
            </a:r>
            <a:r>
              <a:rPr lang="en-GB" altLang="en-US" sz="2400" dirty="0" smtClean="0">
                <a:solidFill>
                  <a:schemeClr val="tx1"/>
                </a:solidFill>
              </a:rPr>
              <a:t>Running’ to 15 minutes (1/4 of an hour), ‘Walking’ to an hour and ‘Swimming’ to 30 minutes (1/2 an hour). There is a template attached.</a:t>
            </a: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461963" y="434975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Burning off energy</a:t>
            </a:r>
            <a:endParaRPr lang="en-GB" alt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485" y="1286554"/>
            <a:ext cx="5602469" cy="29784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thoughts…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998" y="3119436"/>
            <a:ext cx="7928474" cy="2915281"/>
          </a:xfrm>
          <a:prstGeom prst="rect">
            <a:avLst/>
          </a:prstGeom>
        </p:spPr>
      </p:pic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602998" y="976048"/>
            <a:ext cx="773588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Optional task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3: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Try to answer these questions. You could do it verbally with a family member or friend, or instead you could write them in full sentences.</a:t>
            </a: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88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378</TotalTime>
  <Words>340</Words>
  <Application>Microsoft Office PowerPoint</Application>
  <PresentationFormat>On-screen Show (4:3)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XCCW Joined 8a</vt:lpstr>
      <vt:lpstr>Sassoon Infant Rg</vt:lpstr>
      <vt:lpstr>Twinkl</vt:lpstr>
      <vt:lpstr>Arial</vt:lpstr>
      <vt:lpstr>Calibri</vt:lpstr>
      <vt:lpstr>Twinkl SemiBold</vt:lpstr>
      <vt:lpstr>Office Theme</vt:lpstr>
      <vt:lpstr>What goes into a chocolate bar?</vt:lpstr>
      <vt:lpstr>Is a chocolate bar good or bad for you?</vt:lpstr>
      <vt:lpstr>What is in a bar?</vt:lpstr>
      <vt:lpstr>Energy!</vt:lpstr>
      <vt:lpstr>Burning off energy</vt:lpstr>
      <vt:lpstr>Final thoughts…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49</cp:revision>
  <dcterms:created xsi:type="dcterms:W3CDTF">2017-04-26T10:21:18Z</dcterms:created>
  <dcterms:modified xsi:type="dcterms:W3CDTF">2020-06-28T11:09:48Z</dcterms:modified>
</cp:coreProperties>
</file>