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4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278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55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75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161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162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259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1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788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73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7AEB8-C1AF-44F7-A030-8E1ECBA2AE3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3E25B-01FC-4C03-BF74-F79E32B9A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56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7" y="387211"/>
            <a:ext cx="2117071" cy="32505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149" y="387211"/>
            <a:ext cx="4027526" cy="32505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4643" y="3816626"/>
            <a:ext cx="5747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XCCW Joined 8a" panose="03050602040000000000" pitchFamily="66" charset="0"/>
              </a:rPr>
              <a:t>  2019               1901</a:t>
            </a:r>
            <a:endParaRPr lang="en-GB" sz="2000" dirty="0">
              <a:latin typeface="XCCW Joined 8a" panose="03050602040000000000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19" y="5111611"/>
            <a:ext cx="2117071" cy="32505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791" y="5111611"/>
            <a:ext cx="4027526" cy="325051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1285" y="8541026"/>
            <a:ext cx="5747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XCCW Joined 8a" panose="03050602040000000000" pitchFamily="66" charset="0"/>
              </a:rPr>
              <a:t>  2019               1901</a:t>
            </a:r>
            <a:endParaRPr lang="en-GB" sz="2000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22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6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8a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1</cp:revision>
  <cp:lastPrinted>2019-06-11T06:43:44Z</cp:lastPrinted>
  <dcterms:created xsi:type="dcterms:W3CDTF">2019-06-11T06:41:08Z</dcterms:created>
  <dcterms:modified xsi:type="dcterms:W3CDTF">2019-06-11T06:44:05Z</dcterms:modified>
</cp:coreProperties>
</file>