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3"/>
  </p:handoutMasterIdLst>
  <p:sldIdLst>
    <p:sldId id="294" r:id="rId2"/>
    <p:sldId id="311" r:id="rId3"/>
    <p:sldId id="279" r:id="rId4"/>
    <p:sldId id="312" r:id="rId5"/>
    <p:sldId id="324" r:id="rId6"/>
    <p:sldId id="313" r:id="rId7"/>
    <p:sldId id="314" r:id="rId8"/>
    <p:sldId id="315" r:id="rId9"/>
    <p:sldId id="316" r:id="rId10"/>
    <p:sldId id="322" r:id="rId11"/>
    <p:sldId id="325" r:id="rId12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Tuffy" panose="020B0603060100000000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  <p:embeddedFont>
      <p:font typeface="Sassoon Infant Md" panose="02000603050000020003" charset="0"/>
      <p:regular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4522"/>
    <a:srgbClr val="67BEF1"/>
    <a:srgbClr val="6E3A8C"/>
    <a:srgbClr val="449F5A"/>
    <a:srgbClr val="F9D222"/>
    <a:srgbClr val="FEFEFE"/>
    <a:srgbClr val="14B4E4"/>
    <a:srgbClr val="DFF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58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91" y="48"/>
      </p:cViewPr>
      <p:guideLst>
        <p:guide orient="horz" pos="2160"/>
        <p:guide pos="2880"/>
        <p:guide pos="317"/>
        <p:guide orient="horz" pos="3997"/>
        <p:guide pos="5420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C089CB6-AABD-43E3-88A2-76529C29CA6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winkl" pitchFamily="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2E4FE6-8A2C-4E54-BA14-971E541001C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winkl" pitchFamily="2" charset="0"/>
              </a:defRPr>
            </a:lvl1pPr>
          </a:lstStyle>
          <a:p>
            <a:pPr>
              <a:defRPr/>
            </a:pPr>
            <a:fld id="{15AB5858-3ADD-466E-A3E7-A032E51E67E4}" type="datetimeFigureOut">
              <a:rPr lang="en-GB"/>
              <a:pPr>
                <a:defRPr/>
              </a:pPr>
              <a:t>24/06/2020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7B69F1-0EDD-48B0-A781-03DEBAFA24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winkl" pitchFamily="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8D9AB0-6169-45F9-B57B-F3CD86A7CE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winkl" pitchFamily="2" charset="0"/>
              </a:defRPr>
            </a:lvl1pPr>
          </a:lstStyle>
          <a:p>
            <a:pPr>
              <a:defRPr/>
            </a:pPr>
            <a:fld id="{3A091663-1A0C-45A7-807B-200723605BF8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E5246D-C2EC-44FF-9CE7-B09F48462A0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D513DFF9-346E-419E-BA86-A4C97188AF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86086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0264653-7448-4B46-9F0F-59D40449D48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835C2531-321E-44F3-8D2D-BAD16924BD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6627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AED2CAF4-6D5D-4137-A3EA-E762E7112A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86584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5797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662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1B16043A-5CD0-4C16-A3A7-C6FAEAC63CA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97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B469C2B-489B-46A0-86F5-2C80CF48E47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2E9E616-46D3-4034-8903-136061C6E1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1" r:id="rId4"/>
    <p:sldLayoutId id="2147483822" r:id="rId5"/>
    <p:sldLayoutId id="214748382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56CDE11-3A51-4875-9186-EE4F3C8D0376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195" name="Title 7">
            <a:extLst>
              <a:ext uri="{FF2B5EF4-FFF2-40B4-BE49-F238E27FC236}">
                <a16:creationId xmlns:a16="http://schemas.microsoft.com/office/drawing/2014/main" id="{08F0A4ED-D80F-4EE4-B941-4BAACE143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82613"/>
            <a:ext cx="78867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5400">
                <a:solidFill>
                  <a:schemeClr val="tx1"/>
                </a:solidFill>
              </a:rPr>
              <a:t>Arrays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38A21DC8-5386-4E4F-B2D0-0B2C81D5F76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A13D9A0-3F41-4F5E-AF61-DCC501333976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AFC20880-33AE-4956-B5DA-16CE747CE86F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3F5C0FDD-6E05-48F3-86C4-C7FD2D3A8758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id="{EF05E588-0B64-4FC8-BD54-0F81E704F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To make arrays.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207DD19C-02A5-489E-B215-4C0C388F68B3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GB" altLang="en-US">
                <a:solidFill>
                  <a:schemeClr val="tx1"/>
                </a:solidFill>
              </a:rPr>
              <a:t>I can group objects in twos, fives and tens. </a:t>
            </a:r>
          </a:p>
          <a:p>
            <a:r>
              <a:rPr lang="en-GB" altLang="en-US">
                <a:solidFill>
                  <a:schemeClr val="tx1"/>
                </a:solidFill>
              </a:rPr>
              <a:t>I can make an array from a context.</a:t>
            </a:r>
          </a:p>
          <a:p>
            <a:r>
              <a:rPr lang="en-GB" altLang="en-US">
                <a:solidFill>
                  <a:schemeClr val="tx1"/>
                </a:solidFill>
              </a:rPr>
              <a:t>I can make a context from an array.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14B0C87-9DB3-4C3A-8F22-D793C3D94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0425"/>
            <a:ext cx="4405313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DD6BA9E-DEFE-4B3A-87B1-896600EFC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688" y="2667000"/>
            <a:ext cx="4405312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itle 5">
            <a:extLst>
              <a:ext uri="{FF2B5EF4-FFF2-40B4-BE49-F238E27FC236}">
                <a16:creationId xmlns:a16="http://schemas.microsoft.com/office/drawing/2014/main" id="{59781BAF-A18A-49A6-B748-F5906C92F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Match It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7DAC763-2A4B-4801-B18D-4603012D149C}"/>
              </a:ext>
            </a:extLst>
          </p:cNvPr>
          <p:cNvSpPr/>
          <p:nvPr/>
        </p:nvSpPr>
        <p:spPr>
          <a:xfrm>
            <a:off x="755650" y="1374775"/>
            <a:ext cx="7632700" cy="709613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Can you find someone whose card shows the same number representation as your card?  </a:t>
            </a:r>
          </a:p>
        </p:txBody>
      </p:sp>
      <p:pic>
        <p:nvPicPr>
          <p:cNvPr id="10246" name="Picture 12">
            <a:extLst>
              <a:ext uri="{FF2B5EF4-FFF2-40B4-BE49-F238E27FC236}">
                <a16:creationId xmlns:a16="http://schemas.microsoft.com/office/drawing/2014/main" id="{22CD5CA0-7266-40B9-97FF-417DCFCD63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97F8F5-16F7-4EA1-A1D4-2CC5D4AC7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" r="67982" b="51654"/>
          <a:stretch>
            <a:fillRect/>
          </a:stretch>
        </p:blipFill>
        <p:spPr bwMode="auto">
          <a:xfrm rot="-900000">
            <a:off x="1214438" y="3327400"/>
            <a:ext cx="2260600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C81507E-2D4E-4787-AB2F-8A0403674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72" t="51654" r="34404" b="1692"/>
          <a:stretch>
            <a:fillRect/>
          </a:stretch>
        </p:blipFill>
        <p:spPr bwMode="auto">
          <a:xfrm rot="900000">
            <a:off x="5456238" y="3908425"/>
            <a:ext cx="2268537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9DB96103-76F3-4C07-862A-F9DC88734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Count the Marbles!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6BC62E5-66EF-4218-9A72-C9EACE9BE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193256" y="3806032"/>
            <a:ext cx="4905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F750A53-02D7-4EB2-A320-B0DCFB393A79}"/>
              </a:ext>
            </a:extLst>
          </p:cNvPr>
          <p:cNvSpPr/>
          <p:nvPr/>
        </p:nvSpPr>
        <p:spPr>
          <a:xfrm>
            <a:off x="755650" y="1366838"/>
            <a:ext cx="7632700" cy="374650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Can you count the marbles? 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286A234-0BB9-45DA-9006-1B26E994D319}"/>
              </a:ext>
            </a:extLst>
          </p:cNvPr>
          <p:cNvSpPr/>
          <p:nvPr/>
        </p:nvSpPr>
        <p:spPr>
          <a:xfrm>
            <a:off x="755650" y="5705475"/>
            <a:ext cx="7632700" cy="373063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could we do with the marbles so we could count them faster?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F304135C-0ACA-4AA6-B56A-B169454E0FA4}"/>
              </a:ext>
            </a:extLst>
          </p:cNvPr>
          <p:cNvSpPr/>
          <p:nvPr/>
        </p:nvSpPr>
        <p:spPr>
          <a:xfrm>
            <a:off x="750888" y="5264150"/>
            <a:ext cx="7632700" cy="374650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Were they difficult to count? Why?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8F86EF-4CBF-41E9-8E42-263A9B37C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2401888"/>
            <a:ext cx="474662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C49154-8A7A-421A-8FC2-5D53D12A8C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5" y="180975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EAEE7C-52B5-438F-A570-DE800CE019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1868488"/>
            <a:ext cx="474663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39537B-6CCE-4BDA-8762-76DABA69BA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2581275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7C0474-564C-4A28-862A-965660DE0B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213" y="2944813"/>
            <a:ext cx="479425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6B19D2-A063-4094-ADF3-45CDDC85AF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2657475"/>
            <a:ext cx="481013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012F14-8842-454C-AF08-968932B1BC7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3821113"/>
            <a:ext cx="47625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2F0E53-83FC-40EC-9018-B43D8221C90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5425" y="3810000"/>
            <a:ext cx="4826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05FDA58-3705-4D67-B713-D7A6E894247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613" y="1958975"/>
            <a:ext cx="484187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3D4C29E-6F8C-43CC-8BC3-C0000D98C84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3586163"/>
            <a:ext cx="484188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0491573-F3C9-48DD-B9CD-20CAC816E4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844551" y="3557587"/>
            <a:ext cx="474662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F7F0638-2FE1-4B17-B578-23C1FD3AE3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583782" y="2978944"/>
            <a:ext cx="47625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E0C56A-96AB-4C3E-8749-941C3F03D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1933576" y="4071937"/>
            <a:ext cx="474662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94C870D-2463-466A-8C53-B476F77A03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2877344" y="3244056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2E0A7E0-98DA-487E-A4B1-DD6C5F2B69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2511425" y="2617788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67B51AA-28B9-444C-B5AC-9202E522A4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1269207" y="4164806"/>
            <a:ext cx="481012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D26714F-6297-4EC4-B36C-A458130BCD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306763" y="4703763"/>
            <a:ext cx="4778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827BC95-6265-4179-8B12-D3185FBDA84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2247900" y="3227388"/>
            <a:ext cx="4826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C5E304-72B8-47C7-B6F6-B84F982B8C6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171825" y="2497138"/>
            <a:ext cx="484187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CD50CA8-BF13-40DF-BC07-6D1B47CB21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975" y="1909763"/>
            <a:ext cx="484188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E63BD49-8653-4A17-BC8C-1D07050EAB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4447382" y="2047081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14AAA7A-049B-4680-A22D-08193327B21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4657725"/>
            <a:ext cx="4826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473ACF6-66EB-480C-8154-CE275DAA391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0" y="4629150"/>
            <a:ext cx="48577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59738B0-0251-4FA9-8015-0457AE8AC6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5653088" y="4667250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846CF31-8328-47A9-8B11-59D41A07D6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4679950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AE0CA6B-DFEB-40D9-8D77-AEE9C14C53D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850481" y="3669507"/>
            <a:ext cx="481013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8E473D1-67F5-40A9-9D8D-EA1BB9426F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653632" y="4223544"/>
            <a:ext cx="47466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D6822FD-3F23-49A6-A6D9-720AA65063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25" y="3143250"/>
            <a:ext cx="476250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14BAB41-972B-4483-A1CF-3BD8D525A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4064000" y="2522538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079B62C-6E3E-44A1-9A06-997AE0BFAF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6055519" y="3985419"/>
            <a:ext cx="481013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AC77F2D-6794-485F-8695-DD5A3674298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4458494" y="3967956"/>
            <a:ext cx="484188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88247AB-2C95-429E-8F49-2EDEAACA55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575" y="4687888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EEE73F8-06EC-4782-9778-49FF1032F31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138" y="2303463"/>
            <a:ext cx="484187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87AF1AF-B232-4676-A099-0CAD3A99234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5117307" y="3359944"/>
            <a:ext cx="47625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830825F-C1EE-4AF2-A53E-F40330D2C0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5022850" y="4703763"/>
            <a:ext cx="4778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4F55029-2377-49D1-9698-5587130545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5448300" y="4060825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80B064E-A554-45B5-A204-4505F771D1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38" y="1909763"/>
            <a:ext cx="477837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1BDC7BB-12AA-4525-AFC8-D0AE15B1916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550" y="2520950"/>
            <a:ext cx="481013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28D1EFE-A861-4B00-810C-029A857123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138" y="1897063"/>
            <a:ext cx="47466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7CDBDBC-6802-4D9A-8A32-4FD28EDAE9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6887369" y="2721769"/>
            <a:ext cx="47466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E3E010E-1C51-497B-817A-1ACEE56029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763" y="1824038"/>
            <a:ext cx="476250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ABE532A9-83FD-40F1-8778-C0E6EF24643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6313488" y="4565650"/>
            <a:ext cx="4826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A1605B7-F3B9-46A0-B989-AA3D06621C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825" y="3324225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64461812-645A-4D33-9894-8395A7C3F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7263606" y="3317082"/>
            <a:ext cx="4905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5C2A8454-5887-41E3-8C23-938EB2A696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963" y="3716338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DFF145CB-0862-449B-B951-FE8E92DE98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494213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784BB888-EF72-4CA9-AE44-0823493A914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7669213" y="2384425"/>
            <a:ext cx="485775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0999A469-202F-490B-9C09-86DC332C340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4473575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E2F1F38E-7023-4611-A4FB-70561B93B7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175" y="3917950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" name="Rounded Rectangle 128">
            <a:extLst>
              <a:ext uri="{FF2B5EF4-FFF2-40B4-BE49-F238E27FC236}">
                <a16:creationId xmlns:a16="http://schemas.microsoft.com/office/drawing/2014/main" id="{CC2E2119-2A25-4D07-A4C5-0F3831EBB5E7}"/>
              </a:ext>
            </a:extLst>
          </p:cNvPr>
          <p:cNvSpPr/>
          <p:nvPr/>
        </p:nvSpPr>
        <p:spPr>
          <a:xfrm>
            <a:off x="749300" y="5260975"/>
            <a:ext cx="7632700" cy="593725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Are the marbles easier to count now?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Has the number of marbles changed? </a:t>
            </a:r>
          </a:p>
        </p:txBody>
      </p:sp>
      <p:sp>
        <p:nvSpPr>
          <p:cNvPr id="130" name="Rounded Rectangle 129">
            <a:extLst>
              <a:ext uri="{FF2B5EF4-FFF2-40B4-BE49-F238E27FC236}">
                <a16:creationId xmlns:a16="http://schemas.microsoft.com/office/drawing/2014/main" id="{DDE14D79-AA6D-4BF5-AA60-92745A172EA2}"/>
              </a:ext>
            </a:extLst>
          </p:cNvPr>
          <p:cNvSpPr/>
          <p:nvPr/>
        </p:nvSpPr>
        <p:spPr>
          <a:xfrm>
            <a:off x="758825" y="5924550"/>
            <a:ext cx="7632700" cy="374650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Why are they easier to count?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0.00052 0.0067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2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0.02553 -0.0004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-2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02656 -0.0150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-76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-0.05052 -0.008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-44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81481E-6 L -0.05451 -0.028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6" y="-143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-0.05677 -0.0055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-27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07465 -0.0645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3" y="-324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05486 -0.0074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-37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07407E-6 L -0.02743 0.005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5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85185E-6 L 0.02708 -0.0780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-391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7 L -0.01024 0.0224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08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0324 L -0.02795 -0.003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-34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-0.01754 -0.0085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-44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4.44444E-6 L -0.00277 0.0069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347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093 L -0.01233 0.0055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324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-0.00469 0.0064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2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3.7037E-6 L -0.04045 -0.0148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9" y="-74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1.48148E-6 L -0.06129 -0.024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-1227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0139 L -0.01598 -0.1115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" y="-5648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0.00626 -0.1817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-909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5185E-6 L -0.04861 0.0451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1" y="2245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0.00677 -0.0481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-240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0.01025 0.0041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20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85185E-6 L 0.03107 0.0018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" y="93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0047 L 0.03889 0.0402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199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03924 0.0171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85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1.48148E-6 L 0.04427 -0.0148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" y="-74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046 L 0.03698 -0.00926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6" y="-486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04497 -0.06574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-32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0316 -0.17732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-886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-0.0099 0.05949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" y="2963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139 L 0.03091 -0.02963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155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04496 -0.01666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-83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6944 0.0208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" y="1042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7.40741E-7 L 0.08021 0.0213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8" y="1065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046 L 0.09531 0.04259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2153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0.11511 1.11111E-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" y="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92 L 0.09549 -0.01435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-671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0.11424 -0.00254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12" y="-139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6 L 0.09427 -0.07824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5" y="-3912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-0.01806 0.00209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3" y="93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.00046 L -0.02135 0.00486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" y="208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02118 -0.00185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-93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92 L -0.01823 -0.0050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-208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92 L 0.03073 0.06459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3264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05399 -0.00232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-116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05399 -0.00486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-25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-0.00046 L 0.07257 -0.00046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8646 0.0141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69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0.07153 0.1097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  <p:bldP spid="27" grpId="1" animBg="1"/>
      <p:bldP spid="129" grpId="0" animBg="1"/>
      <p:bldP spid="1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CB205EDE-395E-46D0-BA2B-37E82FA49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Count the Marbles!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DA571C5-1314-4F7D-9B9D-39E61D919E7F}"/>
              </a:ext>
            </a:extLst>
          </p:cNvPr>
          <p:cNvSpPr/>
          <p:nvPr/>
        </p:nvSpPr>
        <p:spPr>
          <a:xfrm>
            <a:off x="755650" y="1366838"/>
            <a:ext cx="7632700" cy="374650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What is the same about what you can see now? What is different?</a:t>
            </a:r>
          </a:p>
        </p:txBody>
      </p:sp>
      <p:grpSp>
        <p:nvGrpSpPr>
          <p:cNvPr id="12292" name="Group 31">
            <a:extLst>
              <a:ext uri="{FF2B5EF4-FFF2-40B4-BE49-F238E27FC236}">
                <a16:creationId xmlns:a16="http://schemas.microsoft.com/office/drawing/2014/main" id="{E950C28C-706B-43D1-A9BC-35038F7C74EA}"/>
              </a:ext>
            </a:extLst>
          </p:cNvPr>
          <p:cNvGrpSpPr>
            <a:grpSpLocks/>
          </p:cNvGrpSpPr>
          <p:nvPr/>
        </p:nvGrpSpPr>
        <p:grpSpPr bwMode="auto">
          <a:xfrm rot="-5400000">
            <a:off x="2482850" y="3157538"/>
            <a:ext cx="4168775" cy="1727200"/>
            <a:chOff x="759242" y="1882777"/>
            <a:chExt cx="7638431" cy="3166978"/>
          </a:xfrm>
        </p:grpSpPr>
        <p:grpSp>
          <p:nvGrpSpPr>
            <p:cNvPr id="12294" name="Group 27">
              <a:extLst>
                <a:ext uri="{FF2B5EF4-FFF2-40B4-BE49-F238E27FC236}">
                  <a16:creationId xmlns:a16="http://schemas.microsoft.com/office/drawing/2014/main" id="{3E362D03-F44F-478D-B083-5E153C5A3E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4605" y="2550943"/>
              <a:ext cx="7633068" cy="491084"/>
              <a:chOff x="764605" y="2577869"/>
              <a:chExt cx="7633068" cy="491084"/>
            </a:xfrm>
          </p:grpSpPr>
          <p:pic>
            <p:nvPicPr>
              <p:cNvPr id="12339" name="Picture 1">
                <a:extLst>
                  <a:ext uri="{FF2B5EF4-FFF2-40B4-BE49-F238E27FC236}">
                    <a16:creationId xmlns:a16="http://schemas.microsoft.com/office/drawing/2014/main" id="{8A1A8BD9-E468-4382-89C2-ABA0C91E66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4605" y="2585476"/>
                <a:ext cx="475869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0" name="Picture 4">
                <a:extLst>
                  <a:ext uri="{FF2B5EF4-FFF2-40B4-BE49-F238E27FC236}">
                    <a16:creationId xmlns:a16="http://schemas.microsoft.com/office/drawing/2014/main" id="{C5426BDA-C409-44F7-9E9A-0AF1ACEDB1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50411" y="2583604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1" name="Picture 5">
                <a:extLst>
                  <a:ext uri="{FF2B5EF4-FFF2-40B4-BE49-F238E27FC236}">
                    <a16:creationId xmlns:a16="http://schemas.microsoft.com/office/drawing/2014/main" id="{F2C17F94-7458-4159-9912-C3DDD57E06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55906" y="2583604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2" name="Picture 6">
                <a:extLst>
                  <a:ext uri="{FF2B5EF4-FFF2-40B4-BE49-F238E27FC236}">
                    <a16:creationId xmlns:a16="http://schemas.microsoft.com/office/drawing/2014/main" id="{DEB05F8B-08A7-4DF1-9219-C64BE02F6E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0336" y="2583604"/>
                <a:ext cx="480379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3" name="Picture 18">
                <a:extLst>
                  <a:ext uri="{FF2B5EF4-FFF2-40B4-BE49-F238E27FC236}">
                    <a16:creationId xmlns:a16="http://schemas.microsoft.com/office/drawing/2014/main" id="{82A48628-23B3-4681-895A-91FFA1B2E1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137845" y="2583604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4" name="Picture 22">
                <a:extLst>
                  <a:ext uri="{FF2B5EF4-FFF2-40B4-BE49-F238E27FC236}">
                    <a16:creationId xmlns:a16="http://schemas.microsoft.com/office/drawing/2014/main" id="{E900D12B-9BAB-4607-AF07-EDA289DA7B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32620" y="2580824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5" name="Picture 39">
                <a:extLst>
                  <a:ext uri="{FF2B5EF4-FFF2-40B4-BE49-F238E27FC236}">
                    <a16:creationId xmlns:a16="http://schemas.microsoft.com/office/drawing/2014/main" id="{C5D997AB-00E2-44AB-B3F5-87B44A8DF1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4733225" y="2585476"/>
                <a:ext cx="475868" cy="4758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6" name="Picture 48">
                <a:extLst>
                  <a:ext uri="{FF2B5EF4-FFF2-40B4-BE49-F238E27FC236}">
                    <a16:creationId xmlns:a16="http://schemas.microsoft.com/office/drawing/2014/main" id="{CA0891B3-2D3D-412F-A39A-6ABC0B612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24525" y="2583604"/>
                <a:ext cx="480379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7" name="Picture 50">
                <a:extLst>
                  <a:ext uri="{FF2B5EF4-FFF2-40B4-BE49-F238E27FC236}">
                    <a16:creationId xmlns:a16="http://schemas.microsoft.com/office/drawing/2014/main" id="{FC01F845-B3C6-4DFB-B756-925AEDAC44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7116360" y="2585264"/>
                <a:ext cx="475868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8" name="Picture 54">
                <a:extLst>
                  <a:ext uri="{FF2B5EF4-FFF2-40B4-BE49-F238E27FC236}">
                    <a16:creationId xmlns:a16="http://schemas.microsoft.com/office/drawing/2014/main" id="{91E1274E-B972-43EF-9366-1135CBE175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7907230" y="2578509"/>
                <a:ext cx="491084" cy="4898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95" name="Group 11">
              <a:extLst>
                <a:ext uri="{FF2B5EF4-FFF2-40B4-BE49-F238E27FC236}">
                  <a16:creationId xmlns:a16="http://schemas.microsoft.com/office/drawing/2014/main" id="{7F98A919-19BE-4A1C-88F3-A4455CA38D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9242" y="3225022"/>
              <a:ext cx="7625712" cy="482488"/>
              <a:chOff x="759242" y="3159843"/>
              <a:chExt cx="7625712" cy="482488"/>
            </a:xfrm>
          </p:grpSpPr>
          <p:pic>
            <p:nvPicPr>
              <p:cNvPr id="12329" name="Picture 8">
                <a:extLst>
                  <a:ext uri="{FF2B5EF4-FFF2-40B4-BE49-F238E27FC236}">
                    <a16:creationId xmlns:a16="http://schemas.microsoft.com/office/drawing/2014/main" id="{1BF03168-F093-44DA-BDB1-234B69E8CF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03178" y="3159843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0" name="Picture 10">
                <a:extLst>
                  <a:ext uri="{FF2B5EF4-FFF2-40B4-BE49-F238E27FC236}">
                    <a16:creationId xmlns:a16="http://schemas.microsoft.com/office/drawing/2014/main" id="{1BBC2355-F6DE-44F5-B708-410841AB7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50845" y="3159843"/>
                <a:ext cx="483750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1" name="Picture 14">
                <a:extLst>
                  <a:ext uri="{FF2B5EF4-FFF2-40B4-BE49-F238E27FC236}">
                    <a16:creationId xmlns:a16="http://schemas.microsoft.com/office/drawing/2014/main" id="{9179EA5A-D6A2-4938-B441-996B8B61E3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759243" y="3163153"/>
                <a:ext cx="475868" cy="4758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2" name="Picture 15">
                <a:extLst>
                  <a:ext uri="{FF2B5EF4-FFF2-40B4-BE49-F238E27FC236}">
                    <a16:creationId xmlns:a16="http://schemas.microsoft.com/office/drawing/2014/main" id="{04C9F68C-D103-4037-8B89-FB1B32D017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44110" y="3162941"/>
                <a:ext cx="475868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3" name="Picture 17">
                <a:extLst>
                  <a:ext uri="{FF2B5EF4-FFF2-40B4-BE49-F238E27FC236}">
                    <a16:creationId xmlns:a16="http://schemas.microsoft.com/office/drawing/2014/main" id="{93BAB6EE-FAC3-44D1-82B5-6B8A428C6C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152490" y="3161281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4" name="Picture 21">
                <a:extLst>
                  <a:ext uri="{FF2B5EF4-FFF2-40B4-BE49-F238E27FC236}">
                    <a16:creationId xmlns:a16="http://schemas.microsoft.com/office/drawing/2014/main" id="{2B9F2FBC-9437-4D26-98F8-8A6BBA1D09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2350685" y="3159843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5" name="Picture 38">
                <a:extLst>
                  <a:ext uri="{FF2B5EF4-FFF2-40B4-BE49-F238E27FC236}">
                    <a16:creationId xmlns:a16="http://schemas.microsoft.com/office/drawing/2014/main" id="{29DE23CB-24F9-4D01-B15D-02C651D695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35924" y="3163153"/>
                <a:ext cx="475214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6" name="Picture 44">
                <a:extLst>
                  <a:ext uri="{FF2B5EF4-FFF2-40B4-BE49-F238E27FC236}">
                    <a16:creationId xmlns:a16="http://schemas.microsoft.com/office/drawing/2014/main" id="{29D32551-9DA0-493C-BF7B-B53FE23C96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5527553" y="3161940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7" name="Picture 53">
                <a:extLst>
                  <a:ext uri="{FF2B5EF4-FFF2-40B4-BE49-F238E27FC236}">
                    <a16:creationId xmlns:a16="http://schemas.microsoft.com/office/drawing/2014/main" id="{E8CF042D-D983-4FC5-8D7D-6F05365D53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0901" y="3161281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8" name="Picture 55">
                <a:extLst>
                  <a:ext uri="{FF2B5EF4-FFF2-40B4-BE49-F238E27FC236}">
                    <a16:creationId xmlns:a16="http://schemas.microsoft.com/office/drawing/2014/main" id="{862AA858-EF7D-49EC-A483-AC4DE8A371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08368" y="3161281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96" name="Group 24">
              <a:extLst>
                <a:ext uri="{FF2B5EF4-FFF2-40B4-BE49-F238E27FC236}">
                  <a16:creationId xmlns:a16="http://schemas.microsoft.com/office/drawing/2014/main" id="{C0131E96-9B22-406F-AAF4-E975011927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6247" y="4564583"/>
              <a:ext cx="7626714" cy="485172"/>
              <a:chOff x="766247" y="4460135"/>
              <a:chExt cx="7626714" cy="485172"/>
            </a:xfrm>
          </p:grpSpPr>
          <p:pic>
            <p:nvPicPr>
              <p:cNvPr id="12319" name="Picture 20">
                <a:extLst>
                  <a:ext uri="{FF2B5EF4-FFF2-40B4-BE49-F238E27FC236}">
                    <a16:creationId xmlns:a16="http://schemas.microsoft.com/office/drawing/2014/main" id="{F8F9F554-EBFF-4515-9CA1-ACA0B635E9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152931" y="4463574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0" name="Picture 32">
                <a:extLst>
                  <a:ext uri="{FF2B5EF4-FFF2-40B4-BE49-F238E27FC236}">
                    <a16:creationId xmlns:a16="http://schemas.microsoft.com/office/drawing/2014/main" id="{D9023F82-DE2E-4B14-AC5A-1F9BD9F59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6247" y="4461477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1" name="Picture 33">
                <a:extLst>
                  <a:ext uri="{FF2B5EF4-FFF2-40B4-BE49-F238E27FC236}">
                    <a16:creationId xmlns:a16="http://schemas.microsoft.com/office/drawing/2014/main" id="{AB851A0F-7544-47DD-826F-C6824E83BD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63797" y="4460135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2" name="Picture 34">
                <a:extLst>
                  <a:ext uri="{FF2B5EF4-FFF2-40B4-BE49-F238E27FC236}">
                    <a16:creationId xmlns:a16="http://schemas.microsoft.com/office/drawing/2014/main" id="{8545E1E8-5D0E-45B6-9B4B-5384727EE7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6324367" y="4462915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3" name="Picture 35">
                <a:extLst>
                  <a:ext uri="{FF2B5EF4-FFF2-40B4-BE49-F238E27FC236}">
                    <a16:creationId xmlns:a16="http://schemas.microsoft.com/office/drawing/2014/main" id="{1E722DEA-3D2D-4E8E-A3F8-D3865938A9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64743" y="4462915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4" name="Picture 37">
                <a:extLst>
                  <a:ext uri="{FF2B5EF4-FFF2-40B4-BE49-F238E27FC236}">
                    <a16:creationId xmlns:a16="http://schemas.microsoft.com/office/drawing/2014/main" id="{7FA0A58B-0C3B-433E-BE93-6A9E188E4A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46532" y="4464575"/>
                <a:ext cx="475868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5" name="Picture 42">
                <a:extLst>
                  <a:ext uri="{FF2B5EF4-FFF2-40B4-BE49-F238E27FC236}">
                    <a16:creationId xmlns:a16="http://schemas.microsoft.com/office/drawing/2014/main" id="{A24BE967-C9D1-4766-82B9-E544AC8CE8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38386" y="4464787"/>
                <a:ext cx="475869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6" name="Picture 45">
                <a:extLst>
                  <a:ext uri="{FF2B5EF4-FFF2-40B4-BE49-F238E27FC236}">
                    <a16:creationId xmlns:a16="http://schemas.microsoft.com/office/drawing/2014/main" id="{DEF1030B-9993-46E4-B249-64F39B04F8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5530710" y="4463574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7" name="Picture 52">
                <a:extLst>
                  <a:ext uri="{FF2B5EF4-FFF2-40B4-BE49-F238E27FC236}">
                    <a16:creationId xmlns:a16="http://schemas.microsoft.com/office/drawing/2014/main" id="{87D1D76B-75C9-4BD3-9D13-70A5804CF5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7119840" y="4461477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8" name="Picture 56">
                <a:extLst>
                  <a:ext uri="{FF2B5EF4-FFF2-40B4-BE49-F238E27FC236}">
                    <a16:creationId xmlns:a16="http://schemas.microsoft.com/office/drawing/2014/main" id="{F61B6F91-25CA-4082-A81F-E82F1ED276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17747" y="4464787"/>
                <a:ext cx="475214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97" name="Group 29">
              <a:extLst>
                <a:ext uri="{FF2B5EF4-FFF2-40B4-BE49-F238E27FC236}">
                  <a16:creationId xmlns:a16="http://schemas.microsoft.com/office/drawing/2014/main" id="{849D7691-F084-4AE9-894F-CAD59CAF3B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9243" y="1882777"/>
              <a:ext cx="7629107" cy="485172"/>
              <a:chOff x="759243" y="1882777"/>
              <a:chExt cx="7629107" cy="485172"/>
            </a:xfrm>
          </p:grpSpPr>
          <p:pic>
            <p:nvPicPr>
              <p:cNvPr id="12309" name="Picture 2">
                <a:extLst>
                  <a:ext uri="{FF2B5EF4-FFF2-40B4-BE49-F238E27FC236}">
                    <a16:creationId xmlns:a16="http://schemas.microsoft.com/office/drawing/2014/main" id="{9B824BAC-0109-476B-97E9-A690EFB1D4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9243" y="1887217"/>
                <a:ext cx="475869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0" name="Picture 3">
                <a:extLst>
                  <a:ext uri="{FF2B5EF4-FFF2-40B4-BE49-F238E27FC236}">
                    <a16:creationId xmlns:a16="http://schemas.microsoft.com/office/drawing/2014/main" id="{7E647190-5829-4C93-B1D6-1BA0A825BC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49484" y="1887429"/>
                <a:ext cx="475214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1" name="Picture 9">
                <a:extLst>
                  <a:ext uri="{FF2B5EF4-FFF2-40B4-BE49-F238E27FC236}">
                    <a16:creationId xmlns:a16="http://schemas.microsoft.com/office/drawing/2014/main" id="{A70C674F-01FA-4BFD-8D25-0E1DFBE490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070" y="1882777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2" name="Picture 28">
                <a:extLst>
                  <a:ext uri="{FF2B5EF4-FFF2-40B4-BE49-F238E27FC236}">
                    <a16:creationId xmlns:a16="http://schemas.microsoft.com/office/drawing/2014/main" id="{1773142A-94F4-4DAB-AA54-65BDEEA741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8614" y="1884119"/>
                <a:ext cx="483750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3" name="Picture 30">
                <a:extLst>
                  <a:ext uri="{FF2B5EF4-FFF2-40B4-BE49-F238E27FC236}">
                    <a16:creationId xmlns:a16="http://schemas.microsoft.com/office/drawing/2014/main" id="{51637024-D5F6-4F07-9AA2-9C1F7B675C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40675" y="1885557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4" name="Picture 43">
                <a:extLst>
                  <a:ext uri="{FF2B5EF4-FFF2-40B4-BE49-F238E27FC236}">
                    <a16:creationId xmlns:a16="http://schemas.microsoft.com/office/drawing/2014/main" id="{5E957A7C-0037-4BAA-8931-43E78BA05C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30720" y="1884119"/>
                <a:ext cx="483750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5" name="Picture 47">
                <a:extLst>
                  <a:ext uri="{FF2B5EF4-FFF2-40B4-BE49-F238E27FC236}">
                    <a16:creationId xmlns:a16="http://schemas.microsoft.com/office/drawing/2014/main" id="{F377D9C4-76F7-4DAB-8846-ED27B02B92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18428" y="1885557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6" name="Picture 49">
                <a:extLst>
                  <a:ext uri="{FF2B5EF4-FFF2-40B4-BE49-F238E27FC236}">
                    <a16:creationId xmlns:a16="http://schemas.microsoft.com/office/drawing/2014/main" id="{DFEFF72A-465F-482B-B417-61C74CEC0F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28842" y="1887429"/>
                <a:ext cx="475214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7" name="Picture 51">
                <a:extLst>
                  <a:ext uri="{FF2B5EF4-FFF2-40B4-BE49-F238E27FC236}">
                    <a16:creationId xmlns:a16="http://schemas.microsoft.com/office/drawing/2014/main" id="{A9760B31-BFBF-49BA-9A41-262D0AA92C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11873" y="1886216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8" name="Picture 57">
                <a:extLst>
                  <a:ext uri="{FF2B5EF4-FFF2-40B4-BE49-F238E27FC236}">
                    <a16:creationId xmlns:a16="http://schemas.microsoft.com/office/drawing/2014/main" id="{F66D7F03-E3C3-485F-BA1D-4D37B57185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7903178" y="1882777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98" name="Group 13">
              <a:extLst>
                <a:ext uri="{FF2B5EF4-FFF2-40B4-BE49-F238E27FC236}">
                  <a16:creationId xmlns:a16="http://schemas.microsoft.com/office/drawing/2014/main" id="{0D032E0F-8CD4-4372-ADA9-3B58260ABBF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9826" y="3890505"/>
              <a:ext cx="7633135" cy="491084"/>
              <a:chOff x="759826" y="3862654"/>
              <a:chExt cx="7633135" cy="491084"/>
            </a:xfrm>
          </p:grpSpPr>
          <p:pic>
            <p:nvPicPr>
              <p:cNvPr id="12299" name="Picture 23">
                <a:extLst>
                  <a:ext uri="{FF2B5EF4-FFF2-40B4-BE49-F238E27FC236}">
                    <a16:creationId xmlns:a16="http://schemas.microsoft.com/office/drawing/2014/main" id="{22490E25-A643-43E2-9E14-F585EA2F37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136682" y="3863294"/>
                <a:ext cx="491084" cy="4898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0" name="Picture 7">
                <a:extLst>
                  <a:ext uri="{FF2B5EF4-FFF2-40B4-BE49-F238E27FC236}">
                    <a16:creationId xmlns:a16="http://schemas.microsoft.com/office/drawing/2014/main" id="{930CF372-3CF4-42F2-8C2A-244C92BA5A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45361" y="3869048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1" name="Picture 16">
                <a:extLst>
                  <a:ext uri="{FF2B5EF4-FFF2-40B4-BE49-F238E27FC236}">
                    <a16:creationId xmlns:a16="http://schemas.microsoft.com/office/drawing/2014/main" id="{C8438485-9A9C-4D2F-A15F-636EB8318E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1554793" y="3870261"/>
                <a:ext cx="475214" cy="4758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2" name="Picture 19">
                <a:extLst>
                  <a:ext uri="{FF2B5EF4-FFF2-40B4-BE49-F238E27FC236}">
                    <a16:creationId xmlns:a16="http://schemas.microsoft.com/office/drawing/2014/main" id="{0CBFDEAA-F7B3-4C18-92E1-F5E8BF9562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759443" y="3868389"/>
                <a:ext cx="480378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3" name="Picture 36">
                <a:extLst>
                  <a:ext uri="{FF2B5EF4-FFF2-40B4-BE49-F238E27FC236}">
                    <a16:creationId xmlns:a16="http://schemas.microsoft.com/office/drawing/2014/main" id="{1AF2A23B-4E85-40B1-8D4F-C3FEEE98FC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42508" y="3866951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4" name="Picture 40">
                <a:extLst>
                  <a:ext uri="{FF2B5EF4-FFF2-40B4-BE49-F238E27FC236}">
                    <a16:creationId xmlns:a16="http://schemas.microsoft.com/office/drawing/2014/main" id="{5775CA82-23A4-45BE-94D7-11AA9B1BC0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6330803" y="3868389"/>
                <a:ext cx="480378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5" name="Picture 41">
                <a:extLst>
                  <a:ext uri="{FF2B5EF4-FFF2-40B4-BE49-F238E27FC236}">
                    <a16:creationId xmlns:a16="http://schemas.microsoft.com/office/drawing/2014/main" id="{945E59A6-29DB-4B84-8010-ADC885D4C3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4739667" y="3865609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6" name="Picture 46">
                <a:extLst>
                  <a:ext uri="{FF2B5EF4-FFF2-40B4-BE49-F238E27FC236}">
                    <a16:creationId xmlns:a16="http://schemas.microsoft.com/office/drawing/2014/main" id="{55B4C15C-6AB8-422C-AB01-59B89D704A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5540079" y="3870049"/>
                <a:ext cx="475868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7" name="Picture 58">
                <a:extLst>
                  <a:ext uri="{FF2B5EF4-FFF2-40B4-BE49-F238E27FC236}">
                    <a16:creationId xmlns:a16="http://schemas.microsoft.com/office/drawing/2014/main" id="{801FB1FF-D974-4108-85E3-2B565EE324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12582" y="3868389"/>
                <a:ext cx="480379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8" name="Picture 125">
                <a:extLst>
                  <a:ext uri="{FF2B5EF4-FFF2-40B4-BE49-F238E27FC236}">
                    <a16:creationId xmlns:a16="http://schemas.microsoft.com/office/drawing/2014/main" id="{BFACBDDB-A645-4DB4-AD2B-1236C87B40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25825" y="3868389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D7197236-1579-4A01-9FAF-BB8EE8BEC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Toy Shop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28DD755-05D2-4525-91AD-ECFD20972E80}"/>
              </a:ext>
            </a:extLst>
          </p:cNvPr>
          <p:cNvSpPr/>
          <p:nvPr/>
        </p:nvSpPr>
        <p:spPr>
          <a:xfrm>
            <a:off x="750888" y="1371600"/>
            <a:ext cx="7632700" cy="41433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could we count the teddies?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6127D69-B0C1-44D1-B253-AA3A92989478}"/>
              </a:ext>
            </a:extLst>
          </p:cNvPr>
          <p:cNvSpPr/>
          <p:nvPr/>
        </p:nvSpPr>
        <p:spPr>
          <a:xfrm>
            <a:off x="750888" y="1873250"/>
            <a:ext cx="7632700" cy="41433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shelves will we need for the teddies?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8AC189C-4B2E-493C-B515-A0E879E262EE}"/>
              </a:ext>
            </a:extLst>
          </p:cNvPr>
          <p:cNvSpPr/>
          <p:nvPr/>
        </p:nvSpPr>
        <p:spPr>
          <a:xfrm>
            <a:off x="755650" y="2379663"/>
            <a:ext cx="7632700" cy="414337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teddies will be on each shelf? </a:t>
            </a:r>
            <a:endParaRPr lang="en-GB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3E7A0A-58AF-4DED-B402-7D91B6901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3692525"/>
            <a:ext cx="520541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2">
            <a:extLst>
              <a:ext uri="{FF2B5EF4-FFF2-40B4-BE49-F238E27FC236}">
                <a16:creationId xmlns:a16="http://schemas.microsoft.com/office/drawing/2014/main" id="{250CB14A-5D20-4843-A368-E5B7AE9E9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960688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6">
            <a:extLst>
              <a:ext uri="{FF2B5EF4-FFF2-40B4-BE49-F238E27FC236}">
                <a16:creationId xmlns:a16="http://schemas.microsoft.com/office/drawing/2014/main" id="{7B1BF99E-56A1-42DD-AAB7-D2C58EE269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960688"/>
            <a:ext cx="887412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29">
            <a:extLst>
              <a:ext uri="{FF2B5EF4-FFF2-40B4-BE49-F238E27FC236}">
                <a16:creationId xmlns:a16="http://schemas.microsoft.com/office/drawing/2014/main" id="{39BFEA0D-C64C-42E2-89BF-FDBCC3283C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2960688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30">
            <a:extLst>
              <a:ext uri="{FF2B5EF4-FFF2-40B4-BE49-F238E27FC236}">
                <a16:creationId xmlns:a16="http://schemas.microsoft.com/office/drawing/2014/main" id="{05C86423-65BB-4BC3-8005-66F067E39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2960688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31">
            <a:extLst>
              <a:ext uri="{FF2B5EF4-FFF2-40B4-BE49-F238E27FC236}">
                <a16:creationId xmlns:a16="http://schemas.microsoft.com/office/drawing/2014/main" id="{987DEC17-5054-4211-8E52-73259B9306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25" y="2960688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60C2283-F94F-4CB6-9796-34F6C4C0F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5143500"/>
            <a:ext cx="520541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35">
            <a:extLst>
              <a:ext uri="{FF2B5EF4-FFF2-40B4-BE49-F238E27FC236}">
                <a16:creationId xmlns:a16="http://schemas.microsoft.com/office/drawing/2014/main" id="{B7BEE5C1-A84E-4515-9664-90B79D7711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411663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36">
            <a:extLst>
              <a:ext uri="{FF2B5EF4-FFF2-40B4-BE49-F238E27FC236}">
                <a16:creationId xmlns:a16="http://schemas.microsoft.com/office/drawing/2014/main" id="{B9B251FE-E463-4BDF-9BF6-98F3EEEE3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411663"/>
            <a:ext cx="887412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37">
            <a:extLst>
              <a:ext uri="{FF2B5EF4-FFF2-40B4-BE49-F238E27FC236}">
                <a16:creationId xmlns:a16="http://schemas.microsoft.com/office/drawing/2014/main" id="{7D65AC37-64C6-4EC0-8115-8F9692458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4411663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38">
            <a:extLst>
              <a:ext uri="{FF2B5EF4-FFF2-40B4-BE49-F238E27FC236}">
                <a16:creationId xmlns:a16="http://schemas.microsoft.com/office/drawing/2014/main" id="{02B86930-E96D-4A39-942D-D787F46308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4411663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39">
            <a:extLst>
              <a:ext uri="{FF2B5EF4-FFF2-40B4-BE49-F238E27FC236}">
                <a16:creationId xmlns:a16="http://schemas.microsoft.com/office/drawing/2014/main" id="{B09C76B8-5886-42FD-A837-536646E350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25" y="4411663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6F3AA47A-26DE-41EE-A7E0-9B15F318A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Toy Shop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6053A29-82AB-400D-ACB1-0640FC8880E5}"/>
              </a:ext>
            </a:extLst>
          </p:cNvPr>
          <p:cNvSpPr/>
          <p:nvPr/>
        </p:nvSpPr>
        <p:spPr>
          <a:xfrm>
            <a:off x="750888" y="1371600"/>
            <a:ext cx="7632700" cy="41433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teddies are there now?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C09769-2EF7-4A4B-8753-D77095C0D74F}"/>
              </a:ext>
            </a:extLst>
          </p:cNvPr>
          <p:cNvSpPr/>
          <p:nvPr/>
        </p:nvSpPr>
        <p:spPr>
          <a:xfrm>
            <a:off x="750888" y="1873250"/>
            <a:ext cx="7632700" cy="41433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shelves will we need?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EC1DCC1-AB29-4F23-8A04-EB2CB77536F7}"/>
              </a:ext>
            </a:extLst>
          </p:cNvPr>
          <p:cNvSpPr/>
          <p:nvPr/>
        </p:nvSpPr>
        <p:spPr>
          <a:xfrm>
            <a:off x="755650" y="2379663"/>
            <a:ext cx="7632700" cy="414337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teddies will be on each shelf?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868829-B8BE-40A0-896F-D9F79E899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3362325"/>
            <a:ext cx="1325563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2">
            <a:extLst>
              <a:ext uri="{FF2B5EF4-FFF2-40B4-BE49-F238E27FC236}">
                <a16:creationId xmlns:a16="http://schemas.microsoft.com/office/drawing/2014/main" id="{CF1E3E10-FA71-49EB-8208-1448BA24A1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2879725"/>
            <a:ext cx="5238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6">
            <a:extLst>
              <a:ext uri="{FF2B5EF4-FFF2-40B4-BE49-F238E27FC236}">
                <a16:creationId xmlns:a16="http://schemas.microsoft.com/office/drawing/2014/main" id="{043CD1AE-DFFE-4120-8493-A8AB6D908A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2879725"/>
            <a:ext cx="5238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9CA62EA-8525-4F30-9DD4-4C02B3B3F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4005263"/>
            <a:ext cx="1325562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20">
            <a:extLst>
              <a:ext uri="{FF2B5EF4-FFF2-40B4-BE49-F238E27FC236}">
                <a16:creationId xmlns:a16="http://schemas.microsoft.com/office/drawing/2014/main" id="{46709551-0763-4721-A3ED-4554D4AC45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3522663"/>
            <a:ext cx="5238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21">
            <a:extLst>
              <a:ext uri="{FF2B5EF4-FFF2-40B4-BE49-F238E27FC236}">
                <a16:creationId xmlns:a16="http://schemas.microsoft.com/office/drawing/2014/main" id="{F957CD19-C39E-4850-BE83-2C7B93A4DF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38" y="3522663"/>
            <a:ext cx="5238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29497C8-CF6E-4D7E-BF23-E5D9832B3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4648200"/>
            <a:ext cx="13255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24">
            <a:extLst>
              <a:ext uri="{FF2B5EF4-FFF2-40B4-BE49-F238E27FC236}">
                <a16:creationId xmlns:a16="http://schemas.microsoft.com/office/drawing/2014/main" id="{266F3F28-7AEC-43BC-8384-94316AECF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4167188"/>
            <a:ext cx="5238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Picture 25">
            <a:extLst>
              <a:ext uri="{FF2B5EF4-FFF2-40B4-BE49-F238E27FC236}">
                <a16:creationId xmlns:a16="http://schemas.microsoft.com/office/drawing/2014/main" id="{29226AE3-DF71-408D-BE1E-A88B37F567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38" y="4167188"/>
            <a:ext cx="5238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41C3AAE-6BDE-4BA0-A6B7-A44293CD3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5294313"/>
            <a:ext cx="1325562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2" name="Picture 28">
            <a:extLst>
              <a:ext uri="{FF2B5EF4-FFF2-40B4-BE49-F238E27FC236}">
                <a16:creationId xmlns:a16="http://schemas.microsoft.com/office/drawing/2014/main" id="{42B4CF95-73D5-4D4F-B92C-AEB0F721C6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4811713"/>
            <a:ext cx="5238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32">
            <a:extLst>
              <a:ext uri="{FF2B5EF4-FFF2-40B4-BE49-F238E27FC236}">
                <a16:creationId xmlns:a16="http://schemas.microsoft.com/office/drawing/2014/main" id="{3B8243B2-73C8-4D25-B869-54BFF721B0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38" y="4811713"/>
            <a:ext cx="5238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6EC77F4-897A-4FAA-B761-0847840DD4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5935663"/>
            <a:ext cx="13271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5" name="Picture 41">
            <a:extLst>
              <a:ext uri="{FF2B5EF4-FFF2-40B4-BE49-F238E27FC236}">
                <a16:creationId xmlns:a16="http://schemas.microsoft.com/office/drawing/2014/main" id="{44A3A6E1-6507-4C3D-948B-66BBB4E52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850" y="5453063"/>
            <a:ext cx="52228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6" name="Picture 42">
            <a:extLst>
              <a:ext uri="{FF2B5EF4-FFF2-40B4-BE49-F238E27FC236}">
                <a16:creationId xmlns:a16="http://schemas.microsoft.com/office/drawing/2014/main" id="{EC4E8AC1-9CEB-4F3A-B46B-3D6D253BFB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0" y="5453063"/>
            <a:ext cx="52228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BD0E2D48-4EE8-4BCF-893B-C791A4AD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Arrays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BE3F34F-49BC-457D-87FF-0E31BA368FC2}"/>
              </a:ext>
            </a:extLst>
          </p:cNvPr>
          <p:cNvSpPr/>
          <p:nvPr/>
        </p:nvSpPr>
        <p:spPr>
          <a:xfrm>
            <a:off x="750888" y="1371600"/>
            <a:ext cx="7632700" cy="41433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An array is an arrangement of objects in lines and columns.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6CB9880-0B81-45D0-9658-17E32FE3704C}"/>
              </a:ext>
            </a:extLst>
          </p:cNvPr>
          <p:cNvSpPr/>
          <p:nvPr/>
        </p:nvSpPr>
        <p:spPr>
          <a:xfrm>
            <a:off x="750888" y="1873250"/>
            <a:ext cx="7632700" cy="41433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It makes things very easy to count.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04BBFED-76CF-4D3E-AC96-F12DCF3CF196}"/>
              </a:ext>
            </a:extLst>
          </p:cNvPr>
          <p:cNvSpPr/>
          <p:nvPr/>
        </p:nvSpPr>
        <p:spPr>
          <a:xfrm>
            <a:off x="755650" y="2379663"/>
            <a:ext cx="7632700" cy="414337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We can make arrays with objects or with dots. </a:t>
            </a:r>
            <a:endParaRPr lang="en-GB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15366" name="Picture 22">
            <a:extLst>
              <a:ext uri="{FF2B5EF4-FFF2-40B4-BE49-F238E27FC236}">
                <a16:creationId xmlns:a16="http://schemas.microsoft.com/office/drawing/2014/main" id="{76D62478-6AEC-43F2-B247-7DFAA9EEE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2960688"/>
            <a:ext cx="67151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6">
            <a:extLst>
              <a:ext uri="{FF2B5EF4-FFF2-40B4-BE49-F238E27FC236}">
                <a16:creationId xmlns:a16="http://schemas.microsoft.com/office/drawing/2014/main" id="{B09A18EA-FEF5-49D7-AFB1-52AF39BF6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2960688"/>
            <a:ext cx="6731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29">
            <a:extLst>
              <a:ext uri="{FF2B5EF4-FFF2-40B4-BE49-F238E27FC236}">
                <a16:creationId xmlns:a16="http://schemas.microsoft.com/office/drawing/2014/main" id="{7737F4CC-EBB3-4DDA-9AAF-D6DAF6169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2960688"/>
            <a:ext cx="6715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30">
            <a:extLst>
              <a:ext uri="{FF2B5EF4-FFF2-40B4-BE49-F238E27FC236}">
                <a16:creationId xmlns:a16="http://schemas.microsoft.com/office/drawing/2014/main" id="{49623729-04AB-4B8D-9496-21D62E06F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2960688"/>
            <a:ext cx="6731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31">
            <a:extLst>
              <a:ext uri="{FF2B5EF4-FFF2-40B4-BE49-F238E27FC236}">
                <a16:creationId xmlns:a16="http://schemas.microsoft.com/office/drawing/2014/main" id="{158DE0F2-7A03-4033-BA7C-6667BB2A75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2960688"/>
            <a:ext cx="67151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33">
            <a:extLst>
              <a:ext uri="{FF2B5EF4-FFF2-40B4-BE49-F238E27FC236}">
                <a16:creationId xmlns:a16="http://schemas.microsoft.com/office/drawing/2014/main" id="{3091F109-D7E0-48A8-B0B3-C2522BDA9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3865563"/>
            <a:ext cx="6715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34">
            <a:extLst>
              <a:ext uri="{FF2B5EF4-FFF2-40B4-BE49-F238E27FC236}">
                <a16:creationId xmlns:a16="http://schemas.microsoft.com/office/drawing/2014/main" id="{ACB97FEE-6E70-4F42-8884-B15921ABC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3865563"/>
            <a:ext cx="6731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35">
            <a:extLst>
              <a:ext uri="{FF2B5EF4-FFF2-40B4-BE49-F238E27FC236}">
                <a16:creationId xmlns:a16="http://schemas.microsoft.com/office/drawing/2014/main" id="{2CC5192A-E81F-4A0D-BDF2-F34DEAB984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865563"/>
            <a:ext cx="671513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36">
            <a:extLst>
              <a:ext uri="{FF2B5EF4-FFF2-40B4-BE49-F238E27FC236}">
                <a16:creationId xmlns:a16="http://schemas.microsoft.com/office/drawing/2014/main" id="{81E7BB20-9219-497C-A38B-B6A2F6231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3865563"/>
            <a:ext cx="6731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icture 37">
            <a:extLst>
              <a:ext uri="{FF2B5EF4-FFF2-40B4-BE49-F238E27FC236}">
                <a16:creationId xmlns:a16="http://schemas.microsoft.com/office/drawing/2014/main" id="{042B37D6-31E0-4F2C-9491-68894475D0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3865563"/>
            <a:ext cx="6715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C9F965EC-7977-4574-BC4D-C3042BD69EAE}"/>
              </a:ext>
            </a:extLst>
          </p:cNvPr>
          <p:cNvSpPr/>
          <p:nvPr/>
        </p:nvSpPr>
        <p:spPr>
          <a:xfrm>
            <a:off x="4765675" y="3113088"/>
            <a:ext cx="446088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59C4187C-CB28-4AA0-B89D-3647530CB84E}"/>
              </a:ext>
            </a:extLst>
          </p:cNvPr>
          <p:cNvSpPr/>
          <p:nvPr/>
        </p:nvSpPr>
        <p:spPr>
          <a:xfrm>
            <a:off x="5524500" y="3113088"/>
            <a:ext cx="446088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D31AE3C-883A-4B62-A916-790E736D6822}"/>
              </a:ext>
            </a:extLst>
          </p:cNvPr>
          <p:cNvSpPr/>
          <p:nvPr/>
        </p:nvSpPr>
        <p:spPr>
          <a:xfrm>
            <a:off x="6281738" y="3113088"/>
            <a:ext cx="446087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EA3D1530-8319-4CF2-964A-0A26DB55CDAC}"/>
              </a:ext>
            </a:extLst>
          </p:cNvPr>
          <p:cNvSpPr/>
          <p:nvPr/>
        </p:nvSpPr>
        <p:spPr>
          <a:xfrm>
            <a:off x="7040563" y="3106738"/>
            <a:ext cx="446087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D48F0F4-5463-44A4-AFC6-B98EF8E778BA}"/>
              </a:ext>
            </a:extLst>
          </p:cNvPr>
          <p:cNvSpPr/>
          <p:nvPr/>
        </p:nvSpPr>
        <p:spPr>
          <a:xfrm>
            <a:off x="7797800" y="3106738"/>
            <a:ext cx="446088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B6A642C-0C99-4915-AE59-76E04DE2410B}"/>
              </a:ext>
            </a:extLst>
          </p:cNvPr>
          <p:cNvSpPr/>
          <p:nvPr/>
        </p:nvSpPr>
        <p:spPr>
          <a:xfrm>
            <a:off x="4765675" y="3987800"/>
            <a:ext cx="446088" cy="44767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F564DFA-290D-488B-B4DE-A295A8B5A417}"/>
              </a:ext>
            </a:extLst>
          </p:cNvPr>
          <p:cNvSpPr/>
          <p:nvPr/>
        </p:nvSpPr>
        <p:spPr>
          <a:xfrm>
            <a:off x="5524500" y="3987800"/>
            <a:ext cx="446088" cy="44767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2A61F1F-0D59-489D-90B2-6F63350FFCC2}"/>
              </a:ext>
            </a:extLst>
          </p:cNvPr>
          <p:cNvSpPr/>
          <p:nvPr/>
        </p:nvSpPr>
        <p:spPr>
          <a:xfrm>
            <a:off x="6281738" y="3987800"/>
            <a:ext cx="446087" cy="44767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9E0A2D43-AEC1-49C6-B8DF-F67B93147C48}"/>
              </a:ext>
            </a:extLst>
          </p:cNvPr>
          <p:cNvSpPr/>
          <p:nvPr/>
        </p:nvSpPr>
        <p:spPr>
          <a:xfrm>
            <a:off x="7040563" y="3983038"/>
            <a:ext cx="446087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FB9B622-96C0-4F55-9492-6F6A163D4334}"/>
              </a:ext>
            </a:extLst>
          </p:cNvPr>
          <p:cNvSpPr/>
          <p:nvPr/>
        </p:nvSpPr>
        <p:spPr>
          <a:xfrm>
            <a:off x="7797800" y="3983038"/>
            <a:ext cx="446088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58CFB3-590C-4C32-AC09-1B43E230C9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773613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array of objects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1CE5956-9603-479F-A042-034E3DEE1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4773613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array of dots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D088D14E-3B96-40AD-8E2A-48A40BF76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Arrays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4BA0A70-C452-4467-AEC1-0A80EEC93EAD}"/>
              </a:ext>
            </a:extLst>
          </p:cNvPr>
          <p:cNvSpPr/>
          <p:nvPr/>
        </p:nvSpPr>
        <p:spPr>
          <a:xfrm>
            <a:off x="750888" y="1371600"/>
            <a:ext cx="7632700" cy="41433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Let’s count the dots. We can count the dots in 2 ways.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5B3B699-C516-4C46-B329-7142EDF86856}"/>
              </a:ext>
            </a:extLst>
          </p:cNvPr>
          <p:cNvSpPr/>
          <p:nvPr/>
        </p:nvSpPr>
        <p:spPr>
          <a:xfrm>
            <a:off x="750888" y="1897063"/>
            <a:ext cx="7632700" cy="414337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What do you notice about the 2 ways that we can count the dots? </a:t>
            </a:r>
          </a:p>
        </p:txBody>
      </p:sp>
      <p:grpSp>
        <p:nvGrpSpPr>
          <p:cNvPr id="16389" name="Group 2">
            <a:extLst>
              <a:ext uri="{FF2B5EF4-FFF2-40B4-BE49-F238E27FC236}">
                <a16:creationId xmlns:a16="http://schemas.microsoft.com/office/drawing/2014/main" id="{0898A43B-DA91-48EF-ADE9-52C990447AB6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527300"/>
            <a:ext cx="7627938" cy="2073275"/>
            <a:chOff x="755650" y="2527631"/>
            <a:chExt cx="4236697" cy="1151588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F3E9085-2C25-48E6-9E36-AD12A10D8759}"/>
                </a:ext>
              </a:extLst>
            </p:cNvPr>
            <p:cNvSpPr/>
            <p:nvPr/>
          </p:nvSpPr>
          <p:spPr>
            <a:xfrm>
              <a:off x="755650" y="2533804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4727BEE-0575-45E6-8448-75D1DAA19C03}"/>
                </a:ext>
              </a:extLst>
            </p:cNvPr>
            <p:cNvSpPr/>
            <p:nvPr/>
          </p:nvSpPr>
          <p:spPr>
            <a:xfrm>
              <a:off x="1513935" y="2533804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98C5DFA2-7907-4A31-A12E-A480DAEC22D9}"/>
                </a:ext>
              </a:extLst>
            </p:cNvPr>
            <p:cNvSpPr/>
            <p:nvPr/>
          </p:nvSpPr>
          <p:spPr>
            <a:xfrm>
              <a:off x="2271338" y="2533804"/>
              <a:ext cx="447035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B7B460E-C4B7-49F5-85B2-980458F9E2F1}"/>
                </a:ext>
              </a:extLst>
            </p:cNvPr>
            <p:cNvSpPr/>
            <p:nvPr/>
          </p:nvSpPr>
          <p:spPr>
            <a:xfrm>
              <a:off x="3029623" y="2527631"/>
              <a:ext cx="447035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661BA32D-5C55-4B1F-B1A9-5980D6F109AB}"/>
                </a:ext>
              </a:extLst>
            </p:cNvPr>
            <p:cNvSpPr/>
            <p:nvPr/>
          </p:nvSpPr>
          <p:spPr>
            <a:xfrm>
              <a:off x="3787908" y="2527631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E711E15B-A500-4BAD-AAEE-9338E5EAF0E5}"/>
                </a:ext>
              </a:extLst>
            </p:cNvPr>
            <p:cNvSpPr/>
            <p:nvPr/>
          </p:nvSpPr>
          <p:spPr>
            <a:xfrm>
              <a:off x="755650" y="3233045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81318E4A-4F99-491E-89D2-DF9979C001F4}"/>
                </a:ext>
              </a:extLst>
            </p:cNvPr>
            <p:cNvSpPr/>
            <p:nvPr/>
          </p:nvSpPr>
          <p:spPr>
            <a:xfrm>
              <a:off x="1513935" y="3233045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F564FE85-6968-4B10-B687-831D6632E090}"/>
                </a:ext>
              </a:extLst>
            </p:cNvPr>
            <p:cNvSpPr/>
            <p:nvPr/>
          </p:nvSpPr>
          <p:spPr>
            <a:xfrm>
              <a:off x="2271338" y="3233045"/>
              <a:ext cx="447035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6BD8F839-0D54-4073-A4CE-CFB57DDC73E8}"/>
                </a:ext>
              </a:extLst>
            </p:cNvPr>
            <p:cNvSpPr/>
            <p:nvPr/>
          </p:nvSpPr>
          <p:spPr>
            <a:xfrm>
              <a:off x="3029623" y="3226873"/>
              <a:ext cx="447035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EE6E55E-B90B-46F9-90AC-D1B0A0AA6732}"/>
                </a:ext>
              </a:extLst>
            </p:cNvPr>
            <p:cNvSpPr/>
            <p:nvPr/>
          </p:nvSpPr>
          <p:spPr>
            <a:xfrm>
              <a:off x="3787908" y="3226873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C97887F-39F0-4D9B-8968-A22AA7D65579}"/>
                </a:ext>
              </a:extLst>
            </p:cNvPr>
            <p:cNvSpPr/>
            <p:nvPr/>
          </p:nvSpPr>
          <p:spPr>
            <a:xfrm>
              <a:off x="4546193" y="2527631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FD209BD-43C8-4174-910F-A9A16ACF9C6F}"/>
                </a:ext>
              </a:extLst>
            </p:cNvPr>
            <p:cNvSpPr/>
            <p:nvPr/>
          </p:nvSpPr>
          <p:spPr>
            <a:xfrm>
              <a:off x="4546193" y="3226873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0" name="Rounded Rectangle 3">
            <a:extLst>
              <a:ext uri="{FF2B5EF4-FFF2-40B4-BE49-F238E27FC236}">
                <a16:creationId xmlns:a16="http://schemas.microsoft.com/office/drawing/2014/main" id="{D57DF840-34C7-41DF-A82C-0122463806F1}"/>
              </a:ext>
            </a:extLst>
          </p:cNvPr>
          <p:cNvSpPr/>
          <p:nvPr/>
        </p:nvSpPr>
        <p:spPr>
          <a:xfrm>
            <a:off x="750888" y="4837113"/>
            <a:ext cx="7632700" cy="41433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2 + 2 + 2 + 2 + 2 + 2 = 12 or 6 + 6 = 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E348954D-E554-4109-A59D-CFB7EE8D5E32}"/>
              </a:ext>
            </a:extLst>
          </p:cNvPr>
          <p:cNvSpPr/>
          <p:nvPr/>
        </p:nvSpPr>
        <p:spPr>
          <a:xfrm>
            <a:off x="755650" y="1878013"/>
            <a:ext cx="7632700" cy="4219575"/>
          </a:xfrm>
          <a:prstGeom prst="roundRect">
            <a:avLst>
              <a:gd name="adj" fmla="val 2999"/>
            </a:avLst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629" name="Title 5">
            <a:extLst>
              <a:ext uri="{FF2B5EF4-FFF2-40B4-BE49-F238E27FC236}">
                <a16:creationId xmlns:a16="http://schemas.microsoft.com/office/drawing/2014/main" id="{3FE5F49D-B6E2-44B2-A6A5-F8B9B3D23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30 Cars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2BCED719-9344-463E-B0B0-B60E0D5388C0}"/>
              </a:ext>
            </a:extLst>
          </p:cNvPr>
          <p:cNvSpPr/>
          <p:nvPr/>
        </p:nvSpPr>
        <p:spPr>
          <a:xfrm>
            <a:off x="755650" y="1317625"/>
            <a:ext cx="7632700" cy="541338"/>
          </a:xfrm>
          <a:prstGeom prst="roundRect">
            <a:avLst>
              <a:gd name="adj" fmla="val 11488"/>
            </a:avLst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Mrs Hey has made an array with 30 cars.</a:t>
            </a:r>
            <a:br>
              <a:rPr lang="en-GB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How might she have arranged them?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1201DD2-2FA4-4542-AFAC-A534239CCC18}"/>
              </a:ext>
            </a:extLst>
          </p:cNvPr>
          <p:cNvGrpSpPr>
            <a:grpSpLocks/>
          </p:cNvGrpSpPr>
          <p:nvPr/>
        </p:nvGrpSpPr>
        <p:grpSpPr bwMode="auto">
          <a:xfrm>
            <a:off x="906463" y="2014538"/>
            <a:ext cx="3821112" cy="2093912"/>
            <a:chOff x="1682422" y="2096428"/>
            <a:chExt cx="3642079" cy="1996497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D9F11192-52A8-458A-A6E6-4F474B3C25B6}"/>
                </a:ext>
              </a:extLst>
            </p:cNvPr>
            <p:cNvSpPr/>
            <p:nvPr/>
          </p:nvSpPr>
          <p:spPr>
            <a:xfrm>
              <a:off x="1682422" y="2096428"/>
              <a:ext cx="3642079" cy="1996497"/>
            </a:xfrm>
            <a:prstGeom prst="roundRect">
              <a:avLst>
                <a:gd name="adj" fmla="val 397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22559" name="Group 11">
              <a:extLst>
                <a:ext uri="{FF2B5EF4-FFF2-40B4-BE49-F238E27FC236}">
                  <a16:creationId xmlns:a16="http://schemas.microsoft.com/office/drawing/2014/main" id="{68F3A6DD-5EF1-46B6-8BEA-6DEDCDCEB6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0148" y="2142030"/>
              <a:ext cx="3366625" cy="1905292"/>
              <a:chOff x="832021" y="2046294"/>
              <a:chExt cx="3293249" cy="1863766"/>
            </a:xfrm>
          </p:grpSpPr>
          <p:grpSp>
            <p:nvGrpSpPr>
              <p:cNvPr id="22560" name="Group 9">
                <a:extLst>
                  <a:ext uri="{FF2B5EF4-FFF2-40B4-BE49-F238E27FC236}">
                    <a16:creationId xmlns:a16="http://schemas.microsoft.com/office/drawing/2014/main" id="{36E5ABDE-C14E-4478-9102-1EB534766C6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021" y="2046294"/>
                <a:ext cx="3293249" cy="1212280"/>
                <a:chOff x="832021" y="2046294"/>
                <a:chExt cx="3293249" cy="1212280"/>
              </a:xfrm>
            </p:grpSpPr>
            <p:pic>
              <p:nvPicPr>
                <p:cNvPr id="22564" name="Picture 4">
                  <a:extLst>
                    <a:ext uri="{FF2B5EF4-FFF2-40B4-BE49-F238E27FC236}">
                      <a16:creationId xmlns:a16="http://schemas.microsoft.com/office/drawing/2014/main" id="{B49FF3A3-DB2A-4B02-BF74-44354904302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2021" y="2046294"/>
                  <a:ext cx="2603158" cy="12122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65" name="Picture 19">
                  <a:extLst>
                    <a:ext uri="{FF2B5EF4-FFF2-40B4-BE49-F238E27FC236}">
                      <a16:creationId xmlns:a16="http://schemas.microsoft.com/office/drawing/2014/main" id="{A4229E81-66A6-4B4E-A5EC-BD0331B2D6F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76424"/>
                <a:stretch>
                  <a:fillRect/>
                </a:stretch>
              </p:blipFill>
              <p:spPr bwMode="auto">
                <a:xfrm>
                  <a:off x="3511550" y="2046294"/>
                  <a:ext cx="613720" cy="12122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22561" name="Group 10">
                <a:extLst>
                  <a:ext uri="{FF2B5EF4-FFF2-40B4-BE49-F238E27FC236}">
                    <a16:creationId xmlns:a16="http://schemas.microsoft.com/office/drawing/2014/main" id="{C73ADCF6-EDA9-4A51-B9B9-E8A41AA8547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021" y="3299119"/>
                <a:ext cx="3293249" cy="610941"/>
                <a:chOff x="4749113" y="2300039"/>
                <a:chExt cx="3293249" cy="610941"/>
              </a:xfrm>
            </p:grpSpPr>
            <p:pic>
              <p:nvPicPr>
                <p:cNvPr id="22562" name="Picture 22">
                  <a:extLst>
                    <a:ext uri="{FF2B5EF4-FFF2-40B4-BE49-F238E27FC236}">
                      <a16:creationId xmlns:a16="http://schemas.microsoft.com/office/drawing/2014/main" id="{73BC20ED-9AF0-440A-94AD-9C28949342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49854"/>
                <a:stretch>
                  <a:fillRect/>
                </a:stretch>
              </p:blipFill>
              <p:spPr bwMode="auto">
                <a:xfrm>
                  <a:off x="4749113" y="2300039"/>
                  <a:ext cx="2603158" cy="6079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63" name="Picture 23">
                  <a:extLst>
                    <a:ext uri="{FF2B5EF4-FFF2-40B4-BE49-F238E27FC236}">
                      <a16:creationId xmlns:a16="http://schemas.microsoft.com/office/drawing/2014/main" id="{AC843127-95AD-46D7-842B-041C96E1A4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76424" b="49603"/>
                <a:stretch>
                  <a:fillRect/>
                </a:stretch>
              </p:blipFill>
              <p:spPr bwMode="auto">
                <a:xfrm>
                  <a:off x="7428642" y="2300039"/>
                  <a:ext cx="613720" cy="6109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2F099BA2-3951-4E15-A568-FD7F32FC8EF0}"/>
              </a:ext>
            </a:extLst>
          </p:cNvPr>
          <p:cNvGrpSpPr>
            <a:grpSpLocks/>
          </p:cNvGrpSpPr>
          <p:nvPr/>
        </p:nvGrpSpPr>
        <p:grpSpPr bwMode="auto">
          <a:xfrm>
            <a:off x="4872038" y="2009775"/>
            <a:ext cx="2085975" cy="3305175"/>
            <a:chOff x="5462228" y="2096427"/>
            <a:chExt cx="1989824" cy="3152175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id="{73E45B90-19C3-4505-A67C-C34872E8EBB4}"/>
                </a:ext>
              </a:extLst>
            </p:cNvPr>
            <p:cNvSpPr/>
            <p:nvPr/>
          </p:nvSpPr>
          <p:spPr>
            <a:xfrm>
              <a:off x="5462228" y="2096427"/>
              <a:ext cx="1989824" cy="3152175"/>
            </a:xfrm>
            <a:prstGeom prst="roundRect">
              <a:avLst>
                <a:gd name="adj" fmla="val 397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22554" name="Group 13">
              <a:extLst>
                <a:ext uri="{FF2B5EF4-FFF2-40B4-BE49-F238E27FC236}">
                  <a16:creationId xmlns:a16="http://schemas.microsoft.com/office/drawing/2014/main" id="{8D6D21A3-C8BF-468B-B511-12469D9752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519120" y="2159611"/>
              <a:ext cx="1932932" cy="3030410"/>
              <a:chOff x="4779727" y="1925187"/>
              <a:chExt cx="2090630" cy="3277648"/>
            </a:xfrm>
          </p:grpSpPr>
          <p:pic>
            <p:nvPicPr>
              <p:cNvPr id="22555" name="Picture 31">
                <a:extLst>
                  <a:ext uri="{FF2B5EF4-FFF2-40B4-BE49-F238E27FC236}">
                    <a16:creationId xmlns:a16="http://schemas.microsoft.com/office/drawing/2014/main" id="{8DBC4F00-8FFE-404C-87B5-88A05E89E7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4911"/>
              <a:stretch>
                <a:fillRect/>
              </a:stretch>
            </p:blipFill>
            <p:spPr bwMode="auto">
              <a:xfrm>
                <a:off x="4779728" y="1925187"/>
                <a:ext cx="2057677" cy="1276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56" name="Picture 29">
                <a:extLst>
                  <a:ext uri="{FF2B5EF4-FFF2-40B4-BE49-F238E27FC236}">
                    <a16:creationId xmlns:a16="http://schemas.microsoft.com/office/drawing/2014/main" id="{2706ED25-03A7-4C50-88DF-B7AD1A4BE8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3709" b="49854"/>
              <a:stretch>
                <a:fillRect/>
              </a:stretch>
            </p:blipFill>
            <p:spPr bwMode="auto">
              <a:xfrm>
                <a:off x="4779728" y="3244034"/>
                <a:ext cx="2090629" cy="6399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57" name="Picture 33">
                <a:extLst>
                  <a:ext uri="{FF2B5EF4-FFF2-40B4-BE49-F238E27FC236}">
                    <a16:creationId xmlns:a16="http://schemas.microsoft.com/office/drawing/2014/main" id="{AA54AF71-E19D-4A52-AF3F-5C8683C6DD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4911"/>
              <a:stretch>
                <a:fillRect/>
              </a:stretch>
            </p:blipFill>
            <p:spPr bwMode="auto">
              <a:xfrm>
                <a:off x="4779727" y="3926670"/>
                <a:ext cx="2057677" cy="1276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BF988505-8059-42F0-BABD-6DCA4DE45C23}"/>
              </a:ext>
            </a:extLst>
          </p:cNvPr>
          <p:cNvGrpSpPr>
            <a:grpSpLocks/>
          </p:cNvGrpSpPr>
          <p:nvPr/>
        </p:nvGrpSpPr>
        <p:grpSpPr bwMode="auto">
          <a:xfrm>
            <a:off x="906463" y="5470525"/>
            <a:ext cx="6051550" cy="519113"/>
            <a:chOff x="1682422" y="5382796"/>
            <a:chExt cx="5769630" cy="495765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EB9E8AA0-F06E-4590-93BC-46515D2C6D62}"/>
                </a:ext>
              </a:extLst>
            </p:cNvPr>
            <p:cNvSpPr/>
            <p:nvPr/>
          </p:nvSpPr>
          <p:spPr>
            <a:xfrm>
              <a:off x="1682422" y="5382796"/>
              <a:ext cx="5769630" cy="495765"/>
            </a:xfrm>
            <a:prstGeom prst="roundRect">
              <a:avLst>
                <a:gd name="adj" fmla="val 397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22547" name="Group 20">
              <a:extLst>
                <a:ext uri="{FF2B5EF4-FFF2-40B4-BE49-F238E27FC236}">
                  <a16:creationId xmlns:a16="http://schemas.microsoft.com/office/drawing/2014/main" id="{1C7F4E6E-0EEB-49B7-A5E6-B28B1A4FA7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46039" y="5464240"/>
              <a:ext cx="5660737" cy="363665"/>
              <a:chOff x="839809" y="5635741"/>
              <a:chExt cx="6071737" cy="390069"/>
            </a:xfrm>
          </p:grpSpPr>
          <p:grpSp>
            <p:nvGrpSpPr>
              <p:cNvPr id="22548" name="Group 18">
                <a:extLst>
                  <a:ext uri="{FF2B5EF4-FFF2-40B4-BE49-F238E27FC236}">
                    <a16:creationId xmlns:a16="http://schemas.microsoft.com/office/drawing/2014/main" id="{76A9AE47-3617-4DC0-AF26-3A79754A4BB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9809" y="5635741"/>
                <a:ext cx="3213207" cy="382838"/>
                <a:chOff x="839809" y="5358712"/>
                <a:chExt cx="5538345" cy="659867"/>
              </a:xfrm>
            </p:grpSpPr>
            <p:pic>
              <p:nvPicPr>
                <p:cNvPr id="22551" name="Picture 43">
                  <a:extLst>
                    <a:ext uri="{FF2B5EF4-FFF2-40B4-BE49-F238E27FC236}">
                      <a16:creationId xmlns:a16="http://schemas.microsoft.com/office/drawing/2014/main" id="{065D04D5-1E9B-4616-BB12-4D345D5927F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49269"/>
                <a:stretch>
                  <a:fillRect/>
                </a:stretch>
              </p:blipFill>
              <p:spPr bwMode="auto">
                <a:xfrm>
                  <a:off x="839809" y="5371176"/>
                  <a:ext cx="2740340" cy="6474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52" name="Picture 45">
                  <a:extLst>
                    <a:ext uri="{FF2B5EF4-FFF2-40B4-BE49-F238E27FC236}">
                      <a16:creationId xmlns:a16="http://schemas.microsoft.com/office/drawing/2014/main" id="{0FBD7A93-EDCB-4575-9287-8E90C32DC06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9265"/>
                <a:stretch>
                  <a:fillRect/>
                </a:stretch>
              </p:blipFill>
              <p:spPr bwMode="auto">
                <a:xfrm>
                  <a:off x="3637814" y="5358712"/>
                  <a:ext cx="2740340" cy="6474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2549" name="Picture 48">
                <a:extLst>
                  <a:ext uri="{FF2B5EF4-FFF2-40B4-BE49-F238E27FC236}">
                    <a16:creationId xmlns:a16="http://schemas.microsoft.com/office/drawing/2014/main" id="{9CF2710C-D60B-4E5C-AAE8-502A06A348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9269"/>
              <a:stretch>
                <a:fillRect/>
              </a:stretch>
            </p:blipFill>
            <p:spPr bwMode="auto">
              <a:xfrm>
                <a:off x="4086471" y="5650203"/>
                <a:ext cx="1589876" cy="3756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50" name="Picture 49">
                <a:extLst>
                  <a:ext uri="{FF2B5EF4-FFF2-40B4-BE49-F238E27FC236}">
                    <a16:creationId xmlns:a16="http://schemas.microsoft.com/office/drawing/2014/main" id="{CBD8B8C4-8DA7-4BC6-932E-9C859786B4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9265" r="24413"/>
              <a:stretch>
                <a:fillRect/>
              </a:stretch>
            </p:blipFill>
            <p:spPr bwMode="auto">
              <a:xfrm>
                <a:off x="5709802" y="5642972"/>
                <a:ext cx="1201744" cy="3756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E2485C13-A280-42E7-A699-D721EEDDCF41}"/>
              </a:ext>
            </a:extLst>
          </p:cNvPr>
          <p:cNvGrpSpPr>
            <a:grpSpLocks/>
          </p:cNvGrpSpPr>
          <p:nvPr/>
        </p:nvGrpSpPr>
        <p:grpSpPr bwMode="auto">
          <a:xfrm>
            <a:off x="906463" y="4243388"/>
            <a:ext cx="3800475" cy="1071562"/>
            <a:chOff x="1701734" y="4227119"/>
            <a:chExt cx="3622767" cy="1021484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FBF6DFF4-06D3-4312-A579-3CA855A1052B}"/>
                </a:ext>
              </a:extLst>
            </p:cNvPr>
            <p:cNvSpPr/>
            <p:nvPr/>
          </p:nvSpPr>
          <p:spPr>
            <a:xfrm>
              <a:off x="1701734" y="4227119"/>
              <a:ext cx="3622767" cy="1021484"/>
            </a:xfrm>
            <a:prstGeom prst="roundRect">
              <a:avLst>
                <a:gd name="adj" fmla="val 397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22540" name="Group 25">
              <a:extLst>
                <a:ext uri="{FF2B5EF4-FFF2-40B4-BE49-F238E27FC236}">
                  <a16:creationId xmlns:a16="http://schemas.microsoft.com/office/drawing/2014/main" id="{0E74C226-5EC8-4EF8-BA05-250AF17D06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62738" y="4278806"/>
              <a:ext cx="3498869" cy="932069"/>
              <a:chOff x="839809" y="4108897"/>
              <a:chExt cx="3732191" cy="994224"/>
            </a:xfrm>
          </p:grpSpPr>
          <p:grpSp>
            <p:nvGrpSpPr>
              <p:cNvPr id="22541" name="Group 51">
                <a:extLst>
                  <a:ext uri="{FF2B5EF4-FFF2-40B4-BE49-F238E27FC236}">
                    <a16:creationId xmlns:a16="http://schemas.microsoft.com/office/drawing/2014/main" id="{B9AAB270-E164-4E50-9828-6095DC33AED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9809" y="4108897"/>
                <a:ext cx="3732191" cy="472178"/>
                <a:chOff x="839809" y="5358712"/>
                <a:chExt cx="5215727" cy="659867"/>
              </a:xfrm>
            </p:grpSpPr>
            <p:pic>
              <p:nvPicPr>
                <p:cNvPr id="22544" name="Picture 54">
                  <a:extLst>
                    <a:ext uri="{FF2B5EF4-FFF2-40B4-BE49-F238E27FC236}">
                      <a16:creationId xmlns:a16="http://schemas.microsoft.com/office/drawing/2014/main" id="{83462F0F-5BA8-447C-A53F-3886B99245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49269"/>
                <a:stretch>
                  <a:fillRect/>
                </a:stretch>
              </p:blipFill>
              <p:spPr bwMode="auto">
                <a:xfrm>
                  <a:off x="839809" y="5371176"/>
                  <a:ext cx="2740340" cy="6474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45" name="Picture 55">
                  <a:extLst>
                    <a:ext uri="{FF2B5EF4-FFF2-40B4-BE49-F238E27FC236}">
                      <a16:creationId xmlns:a16="http://schemas.microsoft.com/office/drawing/2014/main" id="{C08A2691-D566-44B1-AF36-01B14FAEC9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9265" r="11774"/>
                <a:stretch>
                  <a:fillRect/>
                </a:stretch>
              </p:blipFill>
              <p:spPr bwMode="auto">
                <a:xfrm>
                  <a:off x="3637814" y="5358712"/>
                  <a:ext cx="2417722" cy="6474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2542" name="Picture 52">
                <a:extLst>
                  <a:ext uri="{FF2B5EF4-FFF2-40B4-BE49-F238E27FC236}">
                    <a16:creationId xmlns:a16="http://schemas.microsoft.com/office/drawing/2014/main" id="{E92C0C37-1636-4C99-B572-B4CE44D78A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9269"/>
              <a:stretch>
                <a:fillRect/>
              </a:stretch>
            </p:blipFill>
            <p:spPr bwMode="auto">
              <a:xfrm>
                <a:off x="839809" y="4639862"/>
                <a:ext cx="1960891" cy="463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3" name="Picture 53">
                <a:extLst>
                  <a:ext uri="{FF2B5EF4-FFF2-40B4-BE49-F238E27FC236}">
                    <a16:creationId xmlns:a16="http://schemas.microsoft.com/office/drawing/2014/main" id="{E0CF74F3-13CF-4AD7-95C7-697F983C04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9265" r="11774"/>
              <a:stretch>
                <a:fillRect/>
              </a:stretch>
            </p:blipFill>
            <p:spPr bwMode="auto">
              <a:xfrm>
                <a:off x="2841962" y="4630943"/>
                <a:ext cx="1730037" cy="4633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2537" name="Picture 66">
            <a:extLst>
              <a:ext uri="{FF2B5EF4-FFF2-40B4-BE49-F238E27FC236}">
                <a16:creationId xmlns:a16="http://schemas.microsoft.com/office/drawing/2014/main" id="{EE9C65C7-3614-45C7-AF83-EF435A6268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363" y="2011363"/>
            <a:ext cx="1163637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3">
            <a:extLst>
              <a:ext uri="{FF2B5EF4-FFF2-40B4-BE49-F238E27FC236}">
                <a16:creationId xmlns:a16="http://schemas.microsoft.com/office/drawing/2014/main" id="{BA1B794E-360E-4D9E-BC0C-784FD9DDE97D}"/>
              </a:ext>
            </a:extLst>
          </p:cNvPr>
          <p:cNvGrpSpPr>
            <a:grpSpLocks/>
          </p:cNvGrpSpPr>
          <p:nvPr/>
        </p:nvGrpSpPr>
        <p:grpSpPr bwMode="auto">
          <a:xfrm>
            <a:off x="446088" y="703263"/>
            <a:ext cx="7942262" cy="5391150"/>
            <a:chOff x="445574" y="702863"/>
            <a:chExt cx="7942776" cy="539234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C042466-DA7C-450E-9ADB-AF12F0DD55AA}"/>
                </a:ext>
              </a:extLst>
            </p:cNvPr>
            <p:cNvSpPr/>
            <p:nvPr/>
          </p:nvSpPr>
          <p:spPr>
            <a:xfrm>
              <a:off x="755156" y="1822297"/>
              <a:ext cx="3816597" cy="4271318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1511" name="Picture 5">
              <a:extLst>
                <a:ext uri="{FF2B5EF4-FFF2-40B4-BE49-F238E27FC236}">
                  <a16:creationId xmlns:a16="http://schemas.microsoft.com/office/drawing/2014/main" id="{39D4F74A-A1C8-4D3D-B306-F210EB9D53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9" b="-37"/>
            <a:stretch>
              <a:fillRect/>
            </a:stretch>
          </p:blipFill>
          <p:spPr bwMode="auto">
            <a:xfrm>
              <a:off x="755650" y="2068829"/>
              <a:ext cx="3816350" cy="4026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5877B78-662D-413C-AB4E-58449D8390E4}"/>
                </a:ext>
              </a:extLst>
            </p:cNvPr>
            <p:cNvSpPr/>
            <p:nvPr/>
          </p:nvSpPr>
          <p:spPr>
            <a:xfrm>
              <a:off x="4571753" y="1819122"/>
              <a:ext cx="3816597" cy="4274494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513" name="Rectangle 7">
              <a:extLst>
                <a:ext uri="{FF2B5EF4-FFF2-40B4-BE49-F238E27FC236}">
                  <a16:creationId xmlns:a16="http://schemas.microsoft.com/office/drawing/2014/main" id="{5F989E03-37F0-4D12-8E0A-9C3224E38F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72000" rIns="72000" bIns="108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/>
              <a:r>
                <a:rPr lang="en-GB" altLang="en-US">
                  <a:latin typeface="Twinkl" pitchFamily="2" charset="0"/>
                </a:rPr>
                <a:t>Dive in by completing your own activity!</a:t>
              </a:r>
            </a:p>
          </p:txBody>
        </p:sp>
        <p:sp>
          <p:nvSpPr>
            <p:cNvPr id="21514" name="Rectangle 8">
              <a:extLst>
                <a:ext uri="{FF2B5EF4-FFF2-40B4-BE49-F238E27FC236}">
                  <a16:creationId xmlns:a16="http://schemas.microsoft.com/office/drawing/2014/main" id="{CCDF3016-6A5E-4BCF-ABAC-C628632C7B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 tIns="36000" rIns="180000" bIns="72000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/>
              <a:r>
                <a:rPr lang="en-GB" altLang="en-US" sz="1600" b="1">
                  <a:solidFill>
                    <a:schemeClr val="bg1"/>
                  </a:solidFill>
                  <a:latin typeface="Twinkl" pitchFamily="2" charset="0"/>
                </a:rPr>
                <a:t>Diving into Mastery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E2AE04C4-CC73-4EC8-B541-364430327B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222"/>
          <a:stretch/>
        </p:blipFill>
        <p:spPr>
          <a:xfrm>
            <a:off x="5578475" y="2032000"/>
            <a:ext cx="2711450" cy="38512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83E788C-4587-4380-B051-54FF131984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222"/>
          <a:stretch/>
        </p:blipFill>
        <p:spPr>
          <a:xfrm>
            <a:off x="5126038" y="2032000"/>
            <a:ext cx="2711450" cy="38512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153AD95-7168-467F-A84E-1C6F8744BDE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0222"/>
          <a:stretch/>
        </p:blipFill>
        <p:spPr>
          <a:xfrm>
            <a:off x="4672013" y="2032000"/>
            <a:ext cx="2711450" cy="38512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2404</TotalTime>
  <Words>300</Words>
  <Application>Microsoft Office PowerPoint</Application>
  <PresentationFormat>On-screen Show (4:3)</PresentationFormat>
  <Paragraphs>41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Twinkl</vt:lpstr>
      <vt:lpstr>Tuffy</vt:lpstr>
      <vt:lpstr>Sassoon Infant Rg</vt:lpstr>
      <vt:lpstr>Sassoon Infant Md</vt:lpstr>
      <vt:lpstr>Office Theme</vt:lpstr>
      <vt:lpstr>Arrays</vt:lpstr>
      <vt:lpstr>PowerPoint Presentation</vt:lpstr>
      <vt:lpstr>Match It</vt:lpstr>
      <vt:lpstr>Count the Marbles!</vt:lpstr>
      <vt:lpstr>Count the Marbles!</vt:lpstr>
      <vt:lpstr>Toy Shop</vt:lpstr>
      <vt:lpstr>Toy Shop</vt:lpstr>
      <vt:lpstr>Arrays</vt:lpstr>
      <vt:lpstr>Arrays</vt:lpstr>
      <vt:lpstr>30 Cars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Isla Aitken</cp:lastModifiedBy>
  <cp:revision>175</cp:revision>
  <dcterms:created xsi:type="dcterms:W3CDTF">2014-10-01T16:09:27Z</dcterms:created>
  <dcterms:modified xsi:type="dcterms:W3CDTF">2020-06-25T06:15:13Z</dcterms:modified>
</cp:coreProperties>
</file>