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7" r:id="rId1"/>
  </p:sldMasterIdLst>
  <p:sldIdLst>
    <p:sldId id="261" r:id="rId2"/>
    <p:sldId id="262" r:id="rId3"/>
    <p:sldId id="263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B80B3A2F-8DF4-415A-9CB6-D86C43AE464A}">
          <p14:sldIdLst>
            <p14:sldId id="261"/>
            <p14:sldId id="262"/>
            <p14:sldId id="26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5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2664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2859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8103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6/23/2020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8794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6/23/2020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451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6/23/2020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9381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6/23/2020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5391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1903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9730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3529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47101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52119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93248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54616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28494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87DE6118-2437-4B30-8E3C-4D2BE6020583}" type="datetimeFigureOut">
              <a:rPr lang="en-US" smtClean="0"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05992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87DE6118-2437-4B30-8E3C-4D2BE6020583}" type="datetimeFigureOut">
              <a:rPr lang="en-US" smtClean="0"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729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8575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  <p:sldLayoutId id="2147483720" r:id="rId13"/>
    <p:sldLayoutId id="2147483721" r:id="rId14"/>
    <p:sldLayoutId id="2147483722" r:id="rId15"/>
    <p:sldLayoutId id="2147483723" r:id="rId16"/>
    <p:sldLayoutId id="214748372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Top tips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721" y="3486292"/>
            <a:ext cx="7166248" cy="973294"/>
          </a:xfrm>
        </p:spPr>
        <p:txBody>
          <a:bodyPr>
            <a:normAutofit/>
          </a:bodyPr>
          <a:lstStyle/>
          <a:p>
            <a:r>
              <a:rPr lang="en-GB" dirty="0" smtClean="0"/>
              <a:t>If you need to answer questions, sketch a quick compass grid. It could be on a scrap bit of paper.</a:t>
            </a:r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</p:txBody>
      </p:sp>
      <p:grpSp>
        <p:nvGrpSpPr>
          <p:cNvPr id="11" name="Group 10"/>
          <p:cNvGrpSpPr/>
          <p:nvPr/>
        </p:nvGrpSpPr>
        <p:grpSpPr>
          <a:xfrm>
            <a:off x="7951286" y="2294917"/>
            <a:ext cx="2277064" cy="2599056"/>
            <a:chOff x="7951286" y="2294917"/>
            <a:chExt cx="2277064" cy="2599056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8659354">
              <a:off x="8423611" y="2745995"/>
              <a:ext cx="1370096" cy="1664634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8865686" y="2294917"/>
              <a:ext cx="393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solidFill>
                    <a:schemeClr val="bg1">
                      <a:lumMod val="50000"/>
                    </a:schemeClr>
                  </a:solidFill>
                  <a:latin typeface="Segoe Print" panose="02000600000000000000" pitchFamily="2" charset="0"/>
                </a:rPr>
                <a:t>N</a:t>
              </a:r>
              <a:endParaRPr lang="en-GB" dirty="0">
                <a:solidFill>
                  <a:schemeClr val="bg1">
                    <a:lumMod val="50000"/>
                  </a:schemeClr>
                </a:solidFill>
                <a:latin typeface="Segoe Print" panose="02000600000000000000" pitchFamily="2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9835318" y="3623422"/>
              <a:ext cx="393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solidFill>
                    <a:schemeClr val="bg1">
                      <a:lumMod val="50000"/>
                    </a:schemeClr>
                  </a:solidFill>
                  <a:latin typeface="Segoe Print" panose="02000600000000000000" pitchFamily="2" charset="0"/>
                </a:rPr>
                <a:t>E</a:t>
              </a:r>
              <a:endParaRPr lang="en-GB" dirty="0">
                <a:solidFill>
                  <a:schemeClr val="bg1">
                    <a:lumMod val="50000"/>
                  </a:schemeClr>
                </a:solidFill>
                <a:latin typeface="Segoe Print" panose="02000600000000000000" pitchFamily="2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865686" y="4524641"/>
              <a:ext cx="393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solidFill>
                    <a:schemeClr val="bg1">
                      <a:lumMod val="50000"/>
                    </a:schemeClr>
                  </a:solidFill>
                  <a:latin typeface="Segoe Print" panose="02000600000000000000" pitchFamily="2" charset="0"/>
                </a:rPr>
                <a:t>S</a:t>
              </a:r>
              <a:endParaRPr lang="en-GB" dirty="0">
                <a:solidFill>
                  <a:schemeClr val="bg1">
                    <a:lumMod val="50000"/>
                  </a:schemeClr>
                </a:solidFill>
                <a:latin typeface="Segoe Print" panose="02000600000000000000" pitchFamily="2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51286" y="3208980"/>
              <a:ext cx="393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solidFill>
                    <a:schemeClr val="bg1">
                      <a:lumMod val="50000"/>
                    </a:schemeClr>
                  </a:solidFill>
                  <a:latin typeface="Segoe Print" panose="02000600000000000000" pitchFamily="2" charset="0"/>
                </a:rPr>
                <a:t>W</a:t>
              </a:r>
              <a:endParaRPr lang="en-GB" dirty="0">
                <a:solidFill>
                  <a:schemeClr val="bg1">
                    <a:lumMod val="50000"/>
                  </a:schemeClr>
                </a:solidFill>
                <a:latin typeface="Segoe Print" panose="02000600000000000000" pitchFamily="2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289042" y="4332264"/>
            <a:ext cx="2277064" cy="2599056"/>
            <a:chOff x="7951286" y="2294917"/>
            <a:chExt cx="2277064" cy="2599056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8659354">
              <a:off x="8423611" y="2745995"/>
              <a:ext cx="1370096" cy="1664634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8865686" y="2294917"/>
              <a:ext cx="393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solidFill>
                    <a:schemeClr val="bg1">
                      <a:lumMod val="50000"/>
                    </a:schemeClr>
                  </a:solidFill>
                  <a:latin typeface="Segoe Print" panose="02000600000000000000" pitchFamily="2" charset="0"/>
                </a:rPr>
                <a:t>N</a:t>
              </a:r>
              <a:endParaRPr lang="en-GB" dirty="0">
                <a:solidFill>
                  <a:schemeClr val="bg1">
                    <a:lumMod val="50000"/>
                  </a:schemeClr>
                </a:solidFill>
                <a:latin typeface="Segoe Print" panose="02000600000000000000" pitchFamily="2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9835318" y="3623422"/>
              <a:ext cx="393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solidFill>
                    <a:schemeClr val="bg1">
                      <a:lumMod val="50000"/>
                    </a:schemeClr>
                  </a:solidFill>
                  <a:latin typeface="Segoe Print" panose="02000600000000000000" pitchFamily="2" charset="0"/>
                </a:rPr>
                <a:t>E</a:t>
              </a:r>
              <a:endParaRPr lang="en-GB" dirty="0">
                <a:solidFill>
                  <a:schemeClr val="bg1">
                    <a:lumMod val="50000"/>
                  </a:schemeClr>
                </a:solidFill>
                <a:latin typeface="Segoe Print" panose="02000600000000000000" pitchFamily="2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865686" y="4524641"/>
              <a:ext cx="393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solidFill>
                    <a:schemeClr val="bg1">
                      <a:lumMod val="50000"/>
                    </a:schemeClr>
                  </a:solidFill>
                  <a:latin typeface="Segoe Print" panose="02000600000000000000" pitchFamily="2" charset="0"/>
                </a:rPr>
                <a:t>S</a:t>
              </a:r>
              <a:endParaRPr lang="en-GB" dirty="0">
                <a:solidFill>
                  <a:schemeClr val="bg1">
                    <a:lumMod val="50000"/>
                  </a:schemeClr>
                </a:solidFill>
                <a:latin typeface="Segoe Print" panose="02000600000000000000" pitchFamily="2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951286" y="3208980"/>
              <a:ext cx="393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solidFill>
                    <a:schemeClr val="bg1">
                      <a:lumMod val="50000"/>
                    </a:schemeClr>
                  </a:solidFill>
                  <a:latin typeface="Segoe Print" panose="02000600000000000000" pitchFamily="2" charset="0"/>
                </a:rPr>
                <a:t>W</a:t>
              </a:r>
              <a:endParaRPr lang="en-GB" dirty="0">
                <a:solidFill>
                  <a:schemeClr val="bg1">
                    <a:lumMod val="50000"/>
                  </a:schemeClr>
                </a:solidFill>
                <a:latin typeface="Segoe Print" panose="02000600000000000000" pitchFamily="2" charset="0"/>
              </a:endParaRPr>
            </a:p>
          </p:txBody>
        </p:sp>
      </p:grpSp>
      <p:sp>
        <p:nvSpPr>
          <p:cNvPr id="18" name="Content Placeholder 2"/>
          <p:cNvSpPr txBox="1">
            <a:spLocks/>
          </p:cNvSpPr>
          <p:nvPr/>
        </p:nvSpPr>
        <p:spPr>
          <a:xfrm>
            <a:off x="822720" y="5384335"/>
            <a:ext cx="5313386" cy="10084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Use a pencil as a pointer. Start facing the instructed direction and physically turn it through the right angles!</a:t>
            </a:r>
          </a:p>
        </p:txBody>
      </p:sp>
      <p:pic>
        <p:nvPicPr>
          <p:cNvPr id="9" name="Picture 8" descr="Pencil PNG Transparent Images | PNG Al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553836">
            <a:off x="6515434" y="4935956"/>
            <a:ext cx="1818956" cy="1818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056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u="sng" dirty="0" smtClean="0"/>
              <a:t>Q1: What direction will I end up facing if I start facing…</a:t>
            </a:r>
          </a:p>
          <a:p>
            <a:endParaRPr lang="en-GB" dirty="0"/>
          </a:p>
          <a:p>
            <a:pPr>
              <a:buAutoNum type="alphaLcParenR"/>
            </a:pPr>
            <a:r>
              <a:rPr lang="en-GB" dirty="0" smtClean="0"/>
              <a:t>West </a:t>
            </a:r>
            <a:r>
              <a:rPr lang="en-GB" dirty="0" smtClean="0"/>
              <a:t>and turn </a:t>
            </a:r>
            <a:r>
              <a:rPr lang="en-GB" b="1" dirty="0" smtClean="0"/>
              <a:t>one</a:t>
            </a:r>
            <a:r>
              <a:rPr lang="en-GB" dirty="0" smtClean="0"/>
              <a:t> right angle </a:t>
            </a:r>
            <a:r>
              <a:rPr lang="en-GB" b="1" dirty="0" smtClean="0"/>
              <a:t>clockwise</a:t>
            </a:r>
            <a:r>
              <a:rPr lang="en-GB" dirty="0" smtClean="0"/>
              <a:t>?</a:t>
            </a:r>
          </a:p>
          <a:p>
            <a:pPr>
              <a:buAutoNum type="alphaLcParenR"/>
            </a:pPr>
            <a:r>
              <a:rPr lang="en-GB" dirty="0" smtClean="0"/>
              <a:t>East </a:t>
            </a:r>
            <a:r>
              <a:rPr lang="en-GB" dirty="0" smtClean="0"/>
              <a:t>and turn </a:t>
            </a:r>
            <a:r>
              <a:rPr lang="en-GB" b="1" dirty="0" smtClean="0"/>
              <a:t>two</a:t>
            </a:r>
            <a:r>
              <a:rPr lang="en-GB" dirty="0" smtClean="0"/>
              <a:t> </a:t>
            </a:r>
            <a:r>
              <a:rPr lang="en-GB" dirty="0" smtClean="0"/>
              <a:t>right angles </a:t>
            </a:r>
            <a:r>
              <a:rPr lang="en-GB" b="1" dirty="0" smtClean="0"/>
              <a:t>clockwise</a:t>
            </a:r>
            <a:r>
              <a:rPr lang="en-GB" dirty="0" smtClean="0"/>
              <a:t>?</a:t>
            </a:r>
          </a:p>
          <a:p>
            <a:pPr>
              <a:buFont typeface="Wingdings 3" charset="2"/>
              <a:buAutoNum type="alphaLcParenR"/>
            </a:pPr>
            <a:r>
              <a:rPr lang="en-GB" dirty="0" smtClean="0"/>
              <a:t>North </a:t>
            </a:r>
            <a:r>
              <a:rPr lang="en-GB" dirty="0" smtClean="0"/>
              <a:t>and </a:t>
            </a:r>
            <a:r>
              <a:rPr lang="en-GB" dirty="0"/>
              <a:t>turn </a:t>
            </a:r>
            <a:r>
              <a:rPr lang="en-GB" b="1" dirty="0" smtClean="0"/>
              <a:t>three</a:t>
            </a:r>
            <a:r>
              <a:rPr lang="en-GB" dirty="0" smtClean="0"/>
              <a:t> </a:t>
            </a:r>
            <a:r>
              <a:rPr lang="en-GB" dirty="0"/>
              <a:t>right </a:t>
            </a:r>
            <a:r>
              <a:rPr lang="en-GB" dirty="0" smtClean="0"/>
              <a:t>angle </a:t>
            </a:r>
            <a:r>
              <a:rPr lang="en-GB" b="1" dirty="0" smtClean="0"/>
              <a:t>anti-clockwise</a:t>
            </a:r>
            <a:r>
              <a:rPr lang="en-GB" dirty="0" smtClean="0"/>
              <a:t>?</a:t>
            </a:r>
          </a:p>
          <a:p>
            <a:pPr>
              <a:buFont typeface="Wingdings 3" charset="2"/>
              <a:buAutoNum type="alphaLcParenR"/>
            </a:pPr>
            <a:r>
              <a:rPr lang="en-GB" dirty="0" smtClean="0"/>
              <a:t>South and </a:t>
            </a:r>
            <a:r>
              <a:rPr lang="en-GB" dirty="0"/>
              <a:t>turn </a:t>
            </a:r>
            <a:r>
              <a:rPr lang="en-GB" b="1" dirty="0" smtClean="0"/>
              <a:t>one</a:t>
            </a:r>
            <a:r>
              <a:rPr lang="en-GB" dirty="0" smtClean="0"/>
              <a:t> </a:t>
            </a:r>
            <a:r>
              <a:rPr lang="en-GB" dirty="0"/>
              <a:t>right </a:t>
            </a:r>
            <a:r>
              <a:rPr lang="en-GB" dirty="0" smtClean="0"/>
              <a:t>angle </a:t>
            </a:r>
            <a:r>
              <a:rPr lang="en-GB" b="1" dirty="0"/>
              <a:t>clockwise</a:t>
            </a:r>
            <a:r>
              <a:rPr lang="en-GB" dirty="0" smtClean="0"/>
              <a:t>?</a:t>
            </a:r>
          </a:p>
          <a:p>
            <a:pPr>
              <a:buFont typeface="Wingdings 3" charset="2"/>
              <a:buAutoNum type="alphaLcParenR"/>
            </a:pPr>
            <a:r>
              <a:rPr lang="en-GB" dirty="0" smtClean="0"/>
              <a:t>East </a:t>
            </a:r>
            <a:r>
              <a:rPr lang="en-GB" dirty="0" smtClean="0"/>
              <a:t>and turn </a:t>
            </a:r>
            <a:r>
              <a:rPr lang="en-GB" b="1" dirty="0"/>
              <a:t>three</a:t>
            </a:r>
            <a:r>
              <a:rPr lang="en-GB" dirty="0"/>
              <a:t> right angles </a:t>
            </a:r>
            <a:r>
              <a:rPr lang="en-GB" b="1" dirty="0" smtClean="0"/>
              <a:t>clockwise</a:t>
            </a:r>
            <a:r>
              <a:rPr lang="en-GB" dirty="0" smtClean="0"/>
              <a:t>?</a:t>
            </a:r>
          </a:p>
          <a:p>
            <a:pPr>
              <a:buFont typeface="Wingdings 3" charset="2"/>
              <a:buAutoNum type="alphaLcParenR"/>
            </a:pPr>
            <a:r>
              <a:rPr lang="en-GB" dirty="0" smtClean="0"/>
              <a:t>East and turn </a:t>
            </a:r>
            <a:r>
              <a:rPr lang="en-GB" b="1" dirty="0" smtClean="0"/>
              <a:t>one</a:t>
            </a:r>
            <a:r>
              <a:rPr lang="en-GB" dirty="0" smtClean="0"/>
              <a:t> </a:t>
            </a:r>
            <a:r>
              <a:rPr lang="en-GB" dirty="0"/>
              <a:t>right </a:t>
            </a:r>
            <a:r>
              <a:rPr lang="en-GB" dirty="0" smtClean="0"/>
              <a:t>angle </a:t>
            </a:r>
            <a:r>
              <a:rPr lang="en-GB" b="1" dirty="0" smtClean="0"/>
              <a:t>anti-clockwise</a:t>
            </a:r>
            <a:r>
              <a:rPr lang="en-GB" dirty="0" smtClean="0"/>
              <a:t>?</a:t>
            </a:r>
          </a:p>
          <a:p>
            <a:pPr>
              <a:buFont typeface="Wingdings 3" charset="2"/>
              <a:buAutoNum type="alphaLcParenR"/>
            </a:pPr>
            <a:r>
              <a:rPr lang="en-GB" dirty="0" smtClean="0"/>
              <a:t>West </a:t>
            </a:r>
            <a:r>
              <a:rPr lang="en-GB" dirty="0"/>
              <a:t>and turn </a:t>
            </a:r>
            <a:r>
              <a:rPr lang="en-GB" b="1" dirty="0" smtClean="0"/>
              <a:t>seven</a:t>
            </a:r>
            <a:r>
              <a:rPr lang="en-GB" dirty="0" smtClean="0"/>
              <a:t> </a:t>
            </a:r>
            <a:r>
              <a:rPr lang="en-GB" dirty="0"/>
              <a:t>right angles </a:t>
            </a:r>
            <a:r>
              <a:rPr lang="en-GB" b="1" dirty="0" smtClean="0"/>
              <a:t>anti-clockwise</a:t>
            </a:r>
            <a:r>
              <a:rPr lang="en-GB" dirty="0"/>
              <a:t>?</a:t>
            </a:r>
          </a:p>
          <a:p>
            <a:pPr>
              <a:buFont typeface="Wingdings 3" charset="2"/>
              <a:buAutoNum type="alphaLcParenR"/>
            </a:pPr>
            <a:endParaRPr lang="en-GB" dirty="0"/>
          </a:p>
          <a:p>
            <a:pPr>
              <a:buFont typeface="Wingdings 3" charset="2"/>
              <a:buAutoNum type="alphaLcParenR"/>
            </a:pPr>
            <a:endParaRPr lang="en-GB" dirty="0"/>
          </a:p>
          <a:p>
            <a:pPr>
              <a:buFont typeface="Wingdings 3" charset="2"/>
              <a:buAutoNum type="alphaLcParenR"/>
            </a:pPr>
            <a:endParaRPr lang="en-GB" dirty="0"/>
          </a:p>
          <a:p>
            <a:pPr>
              <a:buFont typeface="Wingdings 3" charset="2"/>
              <a:buAutoNum type="alphaLcParenR"/>
            </a:pPr>
            <a:endParaRPr lang="en-GB" dirty="0"/>
          </a:p>
          <a:p>
            <a:pPr>
              <a:buAutoNum type="alphaLcParenR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1733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u="sng" dirty="0" smtClean="0"/>
              <a:t>Q2: How many right angles have I gone through if I started facing…</a:t>
            </a:r>
          </a:p>
          <a:p>
            <a:endParaRPr lang="en-GB" dirty="0" smtClean="0"/>
          </a:p>
          <a:p>
            <a:pPr>
              <a:buAutoNum type="alphaLcParenR"/>
            </a:pPr>
            <a:r>
              <a:rPr lang="en-GB" b="1" dirty="0" smtClean="0"/>
              <a:t>East</a:t>
            </a:r>
            <a:r>
              <a:rPr lang="en-GB" dirty="0" smtClean="0"/>
              <a:t>, </a:t>
            </a:r>
            <a:r>
              <a:rPr lang="en-GB" dirty="0" smtClean="0"/>
              <a:t>turned </a:t>
            </a:r>
            <a:r>
              <a:rPr lang="en-GB" b="1" dirty="0" smtClean="0"/>
              <a:t>clockwise</a:t>
            </a:r>
            <a:r>
              <a:rPr lang="en-GB" dirty="0" smtClean="0"/>
              <a:t> and am now facing </a:t>
            </a:r>
            <a:r>
              <a:rPr lang="en-GB" b="1" dirty="0" smtClean="0"/>
              <a:t>North</a:t>
            </a:r>
            <a:r>
              <a:rPr lang="en-GB" dirty="0" smtClean="0"/>
              <a:t>?</a:t>
            </a:r>
            <a:endParaRPr lang="en-GB" dirty="0" smtClean="0"/>
          </a:p>
          <a:p>
            <a:pPr>
              <a:buFont typeface="Wingdings 3" charset="2"/>
              <a:buAutoNum type="alphaLcParenR"/>
            </a:pPr>
            <a:r>
              <a:rPr lang="en-GB" b="1" dirty="0" smtClean="0"/>
              <a:t>West</a:t>
            </a:r>
            <a:r>
              <a:rPr lang="en-GB" dirty="0" smtClean="0"/>
              <a:t>, </a:t>
            </a:r>
            <a:r>
              <a:rPr lang="en-GB" dirty="0"/>
              <a:t>turned </a:t>
            </a:r>
            <a:r>
              <a:rPr lang="en-GB" b="1" dirty="0" smtClean="0"/>
              <a:t>anti-clockwise</a:t>
            </a:r>
            <a:r>
              <a:rPr lang="en-GB" dirty="0" smtClean="0"/>
              <a:t> </a:t>
            </a:r>
            <a:r>
              <a:rPr lang="en-GB" dirty="0"/>
              <a:t>and am now facing </a:t>
            </a:r>
            <a:r>
              <a:rPr lang="en-GB" b="1" dirty="0" smtClean="0"/>
              <a:t>South</a:t>
            </a:r>
            <a:r>
              <a:rPr lang="en-GB" dirty="0" smtClean="0"/>
              <a:t>?</a:t>
            </a:r>
            <a:endParaRPr lang="en-GB" dirty="0" smtClean="0"/>
          </a:p>
          <a:p>
            <a:pPr>
              <a:buFont typeface="Wingdings 3" charset="2"/>
              <a:buAutoNum type="alphaLcParenR"/>
            </a:pPr>
            <a:r>
              <a:rPr lang="en-GB" b="1" dirty="0" smtClean="0"/>
              <a:t>North</a:t>
            </a:r>
            <a:r>
              <a:rPr lang="en-GB" dirty="0" smtClean="0"/>
              <a:t>, </a:t>
            </a:r>
            <a:r>
              <a:rPr lang="en-GB" dirty="0"/>
              <a:t>turned </a:t>
            </a:r>
            <a:r>
              <a:rPr lang="en-GB" b="1" dirty="0" smtClean="0"/>
              <a:t>anti-clockwise</a:t>
            </a:r>
            <a:r>
              <a:rPr lang="en-GB" dirty="0" smtClean="0"/>
              <a:t> </a:t>
            </a:r>
            <a:r>
              <a:rPr lang="en-GB" dirty="0"/>
              <a:t>and am now facing </a:t>
            </a:r>
            <a:r>
              <a:rPr lang="en-GB" b="1" dirty="0" smtClean="0"/>
              <a:t>South</a:t>
            </a:r>
            <a:r>
              <a:rPr lang="en-GB" dirty="0" smtClean="0"/>
              <a:t>?</a:t>
            </a:r>
          </a:p>
          <a:p>
            <a:pPr>
              <a:buFont typeface="Wingdings 3" charset="2"/>
              <a:buAutoNum type="alphaLcParenR"/>
            </a:pPr>
            <a:r>
              <a:rPr lang="en-GB" b="1" dirty="0" smtClean="0"/>
              <a:t>South</a:t>
            </a:r>
            <a:r>
              <a:rPr lang="en-GB" dirty="0" smtClean="0"/>
              <a:t>, </a:t>
            </a:r>
            <a:r>
              <a:rPr lang="en-GB" dirty="0"/>
              <a:t>turned </a:t>
            </a:r>
            <a:r>
              <a:rPr lang="en-GB" b="1" dirty="0" smtClean="0"/>
              <a:t>clockwise</a:t>
            </a:r>
            <a:r>
              <a:rPr lang="en-GB" dirty="0" smtClean="0"/>
              <a:t> </a:t>
            </a:r>
            <a:r>
              <a:rPr lang="en-GB" dirty="0"/>
              <a:t>and am now facing </a:t>
            </a:r>
            <a:r>
              <a:rPr lang="en-GB" b="1" dirty="0" smtClean="0"/>
              <a:t>East</a:t>
            </a:r>
            <a:r>
              <a:rPr lang="en-GB" dirty="0" smtClean="0"/>
              <a:t>?</a:t>
            </a:r>
            <a:endParaRPr lang="en-GB" dirty="0" smtClean="0"/>
          </a:p>
          <a:p>
            <a:pPr>
              <a:buFont typeface="Wingdings 3" charset="2"/>
              <a:buAutoNum type="alphaLcParenR"/>
            </a:pPr>
            <a:r>
              <a:rPr lang="en-GB" b="1" dirty="0" smtClean="0"/>
              <a:t>East</a:t>
            </a:r>
            <a:r>
              <a:rPr lang="en-GB" dirty="0" smtClean="0"/>
              <a:t>, </a:t>
            </a:r>
            <a:r>
              <a:rPr lang="en-GB" dirty="0"/>
              <a:t>turned </a:t>
            </a:r>
            <a:r>
              <a:rPr lang="en-GB" b="1" dirty="0" smtClean="0"/>
              <a:t>clockwise</a:t>
            </a:r>
            <a:r>
              <a:rPr lang="en-GB" dirty="0" smtClean="0"/>
              <a:t> </a:t>
            </a:r>
            <a:r>
              <a:rPr lang="en-GB" dirty="0"/>
              <a:t>and am now facing </a:t>
            </a:r>
            <a:r>
              <a:rPr lang="en-GB" b="1" dirty="0" smtClean="0"/>
              <a:t>South</a:t>
            </a:r>
            <a:r>
              <a:rPr lang="en-GB" dirty="0" smtClean="0"/>
              <a:t>?</a:t>
            </a:r>
            <a:endParaRPr lang="en-GB" dirty="0" smtClean="0"/>
          </a:p>
          <a:p>
            <a:pPr>
              <a:buFont typeface="Wingdings 3" charset="2"/>
              <a:buAutoNum type="alphaLcParenR"/>
            </a:pPr>
            <a:r>
              <a:rPr lang="en-GB" b="1" dirty="0" smtClean="0"/>
              <a:t>West</a:t>
            </a:r>
            <a:r>
              <a:rPr lang="en-GB" dirty="0" smtClean="0"/>
              <a:t>, </a:t>
            </a:r>
            <a:r>
              <a:rPr lang="en-GB" dirty="0"/>
              <a:t>turned </a:t>
            </a:r>
            <a:r>
              <a:rPr lang="en-GB" b="1" dirty="0"/>
              <a:t>anti-</a:t>
            </a:r>
            <a:r>
              <a:rPr lang="en-GB" b="1" dirty="0" smtClean="0"/>
              <a:t>clockwise</a:t>
            </a:r>
            <a:r>
              <a:rPr lang="en-GB" dirty="0" smtClean="0"/>
              <a:t> </a:t>
            </a:r>
            <a:r>
              <a:rPr lang="en-GB" dirty="0"/>
              <a:t>and am now </a:t>
            </a:r>
            <a:r>
              <a:rPr lang="en-GB"/>
              <a:t>facing </a:t>
            </a:r>
            <a:r>
              <a:rPr lang="en-GB" b="1" smtClean="0"/>
              <a:t>North</a:t>
            </a:r>
            <a:r>
              <a:rPr lang="en-GB" smtClean="0"/>
              <a:t>?</a:t>
            </a:r>
            <a:endParaRPr lang="en-GB" dirty="0"/>
          </a:p>
          <a:p>
            <a:pPr>
              <a:buFont typeface="Wingdings 3" charset="2"/>
              <a:buAutoNum type="alphaLcParenR"/>
            </a:pPr>
            <a:endParaRPr lang="en-GB" dirty="0"/>
          </a:p>
          <a:p>
            <a:pPr>
              <a:buFont typeface="Wingdings 3" charset="2"/>
              <a:buAutoNum type="alphaLcParenR"/>
            </a:pPr>
            <a:endParaRPr lang="en-GB" dirty="0"/>
          </a:p>
          <a:p>
            <a:pPr>
              <a:buFont typeface="Wingdings 3" charset="2"/>
              <a:buAutoNum type="alphaLcParenR"/>
            </a:pPr>
            <a:endParaRPr lang="en-GB" dirty="0"/>
          </a:p>
          <a:p>
            <a:pPr>
              <a:buAutoNum type="alphaLcParenR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1655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53</TotalTime>
  <Words>203</Words>
  <Application>Microsoft Office PowerPoint</Application>
  <PresentationFormat>Widescreen</PresentationFormat>
  <Paragraphs>37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Century Gothic</vt:lpstr>
      <vt:lpstr>Segoe Print</vt:lpstr>
      <vt:lpstr>Wingdings 3</vt:lpstr>
      <vt:lpstr>Ion Boardroom</vt:lpstr>
      <vt:lpstr>Top tips</vt:lpstr>
      <vt:lpstr>Questions:</vt:lpstr>
      <vt:lpstr>Questions: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Right angles and compasses</dc:title>
  <dc:creator>Andrew Beraet</dc:creator>
  <cp:lastModifiedBy>Andrew Beraet</cp:lastModifiedBy>
  <cp:revision>8</cp:revision>
  <dcterms:created xsi:type="dcterms:W3CDTF">2020-06-22T20:12:21Z</dcterms:created>
  <dcterms:modified xsi:type="dcterms:W3CDTF">2020-06-23T21:45:01Z</dcterms:modified>
</cp:coreProperties>
</file>