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8"/>
  </p:notesMasterIdLst>
  <p:handoutMasterIdLst>
    <p:handoutMasterId r:id="rId29"/>
  </p:handoutMasterIdLst>
  <p:sldIdLst>
    <p:sldId id="256" r:id="rId5"/>
    <p:sldId id="269" r:id="rId6"/>
    <p:sldId id="257" r:id="rId7"/>
    <p:sldId id="264" r:id="rId8"/>
    <p:sldId id="265" r:id="rId9"/>
    <p:sldId id="276" r:id="rId10"/>
    <p:sldId id="306" r:id="rId11"/>
    <p:sldId id="307" r:id="rId12"/>
    <p:sldId id="279" r:id="rId13"/>
    <p:sldId id="325" r:id="rId14"/>
    <p:sldId id="321" r:id="rId15"/>
    <p:sldId id="258" r:id="rId16"/>
    <p:sldId id="318" r:id="rId17"/>
    <p:sldId id="273" r:id="rId18"/>
    <p:sldId id="259" r:id="rId19"/>
    <p:sldId id="285" r:id="rId20"/>
    <p:sldId id="311" r:id="rId21"/>
    <p:sldId id="315" r:id="rId22"/>
    <p:sldId id="319" r:id="rId23"/>
    <p:sldId id="314" r:id="rId24"/>
    <p:sldId id="322" r:id="rId25"/>
    <p:sldId id="323" r:id="rId26"/>
    <p:sldId id="324" r:id="rId27"/>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6FC0"/>
    <a:srgbClr val="8593A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67"/>
    <p:restoredTop sz="94654"/>
  </p:normalViewPr>
  <p:slideViewPr>
    <p:cSldViewPr snapToGrid="0">
      <p:cViewPr varScale="1">
        <p:scale>
          <a:sx n="104" d="100"/>
          <a:sy n="104" d="100"/>
        </p:scale>
        <p:origin x="688" y="19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18/10/relationships/authors" Target="author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129C17-9205-4554-BF5C-070656C216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0B41E939-D5BE-4B7F-BCD2-05DCC4E5E8C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B1389FC-84BB-41A0-BC92-057C08DC342F}" type="datetime1">
              <a:rPr lang="en-GB" smtClean="0"/>
              <a:t>04/09/2026</a:t>
            </a:fld>
            <a:endParaRPr lang="en-GB"/>
          </a:p>
        </p:txBody>
      </p:sp>
      <p:sp>
        <p:nvSpPr>
          <p:cNvPr id="4" name="Footer Placeholder 3">
            <a:extLst>
              <a:ext uri="{FF2B5EF4-FFF2-40B4-BE49-F238E27FC236}">
                <a16:creationId xmlns:a16="http://schemas.microsoft.com/office/drawing/2014/main" id="{F61800B1-1D76-46D4-ADAF-FD5EA7AFBE7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FCBFA674-DC58-422B-8963-09FD1B05EDD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A42FE58-2C2A-433E-A3EF-B39ACF97315A}" type="slidenum">
              <a:rPr lang="en-GB" smtClean="0"/>
              <a:t>‹#›</a:t>
            </a:fld>
            <a:endParaRPr lang="en-GB"/>
          </a:p>
        </p:txBody>
      </p:sp>
    </p:spTree>
    <p:extLst>
      <p:ext uri="{BB962C8B-B14F-4D97-AF65-F5344CB8AC3E}">
        <p14:creationId xmlns:p14="http://schemas.microsoft.com/office/powerpoint/2010/main" val="366356575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09B039-1C6C-4DB3-861A-76F1FF2AC578}" type="datetime1">
              <a:rPr lang="en-GB" noProof="0" smtClean="0"/>
              <a:pPr/>
              <a:t>04/09/2026</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F97DC217-DF71-1A49-B3EA-559F1F43B0FF}" type="slidenum">
              <a:rPr lang="en-GB" noProof="0" smtClean="0"/>
              <a:t>‹#›</a:t>
            </a:fld>
            <a:endParaRPr lang="en-GB" noProof="0"/>
          </a:p>
        </p:txBody>
      </p:sp>
    </p:spTree>
    <p:extLst>
      <p:ext uri="{BB962C8B-B14F-4D97-AF65-F5344CB8AC3E}">
        <p14:creationId xmlns:p14="http://schemas.microsoft.com/office/powerpoint/2010/main" val="2846425201"/>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noProof="0"/>
          </a:p>
        </p:txBody>
      </p:sp>
      <p:sp>
        <p:nvSpPr>
          <p:cNvPr id="4" name="Slide Number Placeholder 3"/>
          <p:cNvSpPr>
            <a:spLocks noGrp="1"/>
          </p:cNvSpPr>
          <p:nvPr>
            <p:ph type="sldNum" sz="quarter" idx="5"/>
          </p:nvPr>
        </p:nvSpPr>
        <p:spPr/>
        <p:txBody>
          <a:bodyPr rtlCol="0"/>
          <a:lstStyle/>
          <a:p>
            <a:pPr rtl="0"/>
            <a:fld id="{F97DC217-DF71-1A49-B3EA-559F1F43B0FF}" type="slidenum">
              <a:rPr lang="en-GB" smtClean="0"/>
              <a:t>1</a:t>
            </a:fld>
            <a:endParaRPr lang="en-GB"/>
          </a:p>
        </p:txBody>
      </p:sp>
    </p:spTree>
    <p:extLst>
      <p:ext uri="{BB962C8B-B14F-4D97-AF65-F5344CB8AC3E}">
        <p14:creationId xmlns:p14="http://schemas.microsoft.com/office/powerpoint/2010/main" val="4277724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a:p>
        </p:txBody>
      </p:sp>
      <p:sp>
        <p:nvSpPr>
          <p:cNvPr id="4" name="Slide Number Placeholder 3"/>
          <p:cNvSpPr>
            <a:spLocks noGrp="1"/>
          </p:cNvSpPr>
          <p:nvPr>
            <p:ph type="sldNum" sz="quarter" idx="5"/>
          </p:nvPr>
        </p:nvSpPr>
        <p:spPr/>
        <p:txBody>
          <a:bodyPr/>
          <a:lstStyle/>
          <a:p>
            <a:pPr rtl="0"/>
            <a:fld id="{F97DC217-DF71-1A49-B3EA-559F1F43B0FF}" type="slidenum">
              <a:rPr lang="en-GB" smtClean="0"/>
              <a:t>2</a:t>
            </a:fld>
            <a:endParaRPr lang="en-GB"/>
          </a:p>
        </p:txBody>
      </p:sp>
    </p:spTree>
    <p:extLst>
      <p:ext uri="{BB962C8B-B14F-4D97-AF65-F5344CB8AC3E}">
        <p14:creationId xmlns:p14="http://schemas.microsoft.com/office/powerpoint/2010/main" val="27470079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a:p>
        </p:txBody>
      </p:sp>
      <p:sp>
        <p:nvSpPr>
          <p:cNvPr id="4" name="Slide Number Placeholder 3"/>
          <p:cNvSpPr>
            <a:spLocks noGrp="1"/>
          </p:cNvSpPr>
          <p:nvPr>
            <p:ph type="sldNum" sz="quarter" idx="5"/>
          </p:nvPr>
        </p:nvSpPr>
        <p:spPr/>
        <p:txBody>
          <a:bodyPr/>
          <a:lstStyle/>
          <a:p>
            <a:pPr rtl="0"/>
            <a:fld id="{F97DC217-DF71-1A49-B3EA-559F1F43B0FF}" type="slidenum">
              <a:rPr lang="en-GB" smtClean="0"/>
              <a:t>3</a:t>
            </a:fld>
            <a:endParaRPr lang="en-GB"/>
          </a:p>
        </p:txBody>
      </p:sp>
    </p:spTree>
    <p:extLst>
      <p:ext uri="{BB962C8B-B14F-4D97-AF65-F5344CB8AC3E}">
        <p14:creationId xmlns:p14="http://schemas.microsoft.com/office/powerpoint/2010/main" val="527809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a:p>
        </p:txBody>
      </p:sp>
      <p:sp>
        <p:nvSpPr>
          <p:cNvPr id="4" name="Slide Number Placeholder 3"/>
          <p:cNvSpPr>
            <a:spLocks noGrp="1"/>
          </p:cNvSpPr>
          <p:nvPr>
            <p:ph type="sldNum" sz="quarter" idx="5"/>
          </p:nvPr>
        </p:nvSpPr>
        <p:spPr/>
        <p:txBody>
          <a:bodyPr/>
          <a:lstStyle/>
          <a:p>
            <a:pPr rtl="0"/>
            <a:fld id="{F97DC217-DF71-1A49-B3EA-559F1F43B0FF}" type="slidenum">
              <a:rPr lang="en-GB" smtClean="0"/>
              <a:t>4</a:t>
            </a:fld>
            <a:endParaRPr lang="en-GB"/>
          </a:p>
        </p:txBody>
      </p:sp>
    </p:spTree>
    <p:extLst>
      <p:ext uri="{BB962C8B-B14F-4D97-AF65-F5344CB8AC3E}">
        <p14:creationId xmlns:p14="http://schemas.microsoft.com/office/powerpoint/2010/main" val="40299048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a:p>
        </p:txBody>
      </p:sp>
      <p:sp>
        <p:nvSpPr>
          <p:cNvPr id="4" name="Slide Number Placeholder 3"/>
          <p:cNvSpPr>
            <a:spLocks noGrp="1"/>
          </p:cNvSpPr>
          <p:nvPr>
            <p:ph type="sldNum" sz="quarter" idx="5"/>
          </p:nvPr>
        </p:nvSpPr>
        <p:spPr/>
        <p:txBody>
          <a:bodyPr/>
          <a:lstStyle/>
          <a:p>
            <a:pPr rtl="0"/>
            <a:fld id="{F97DC217-DF71-1A49-B3EA-559F1F43B0FF}" type="slidenum">
              <a:rPr lang="en-GB" smtClean="0"/>
              <a:t>5</a:t>
            </a:fld>
            <a:endParaRPr lang="en-GB"/>
          </a:p>
        </p:txBody>
      </p:sp>
    </p:spTree>
    <p:extLst>
      <p:ext uri="{BB962C8B-B14F-4D97-AF65-F5344CB8AC3E}">
        <p14:creationId xmlns:p14="http://schemas.microsoft.com/office/powerpoint/2010/main" val="33823984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12</a:t>
            </a:fld>
            <a:endParaRPr lang="en-GB"/>
          </a:p>
        </p:txBody>
      </p:sp>
    </p:spTree>
    <p:extLst>
      <p:ext uri="{BB962C8B-B14F-4D97-AF65-F5344CB8AC3E}">
        <p14:creationId xmlns:p14="http://schemas.microsoft.com/office/powerpoint/2010/main" val="9642443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13</a:t>
            </a:fld>
            <a:endParaRPr lang="en-GB"/>
          </a:p>
        </p:txBody>
      </p:sp>
    </p:spTree>
    <p:extLst>
      <p:ext uri="{BB962C8B-B14F-4D97-AF65-F5344CB8AC3E}">
        <p14:creationId xmlns:p14="http://schemas.microsoft.com/office/powerpoint/2010/main" val="2160873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14</a:t>
            </a:fld>
            <a:endParaRPr lang="en-GB"/>
          </a:p>
        </p:txBody>
      </p:sp>
    </p:spTree>
    <p:extLst>
      <p:ext uri="{BB962C8B-B14F-4D97-AF65-F5344CB8AC3E}">
        <p14:creationId xmlns:p14="http://schemas.microsoft.com/office/powerpoint/2010/main" val="458246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noProof="0"/>
          </a:p>
        </p:txBody>
      </p:sp>
      <p:sp>
        <p:nvSpPr>
          <p:cNvPr id="4" name="Slide Number Placeholder 3"/>
          <p:cNvSpPr>
            <a:spLocks noGrp="1"/>
          </p:cNvSpPr>
          <p:nvPr>
            <p:ph type="sldNum" sz="quarter" idx="5"/>
          </p:nvPr>
        </p:nvSpPr>
        <p:spPr/>
        <p:txBody>
          <a:bodyPr/>
          <a:lstStyle/>
          <a:p>
            <a:pPr rtl="0"/>
            <a:fld id="{F97DC217-DF71-1A49-B3EA-559F1F43B0FF}" type="slidenum">
              <a:rPr lang="en-GB" smtClean="0"/>
              <a:t>15</a:t>
            </a:fld>
            <a:endParaRPr lang="en-GB"/>
          </a:p>
        </p:txBody>
      </p:sp>
    </p:spTree>
    <p:extLst>
      <p:ext uri="{BB962C8B-B14F-4D97-AF65-F5344CB8AC3E}">
        <p14:creationId xmlns:p14="http://schemas.microsoft.com/office/powerpoint/2010/main" val="1255847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3" y="1122363"/>
            <a:ext cx="7096933" cy="2387600"/>
          </a:xfrm>
        </p:spPr>
        <p:txBody>
          <a:bodyPr rtlCol="0" anchor="b">
            <a:noAutofit/>
          </a:bodyPr>
          <a:lstStyle>
            <a:lvl1pPr algn="l">
              <a:defRPr sz="6000" b="1">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9500507" cy="806675"/>
          </a:xfrm>
        </p:spPr>
        <p:txBody>
          <a:bodyPr rtlCol="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Oval 4">
            <a:extLst>
              <a:ext uri="{FF2B5EF4-FFF2-40B4-BE49-F238E27FC236}">
                <a16:creationId xmlns:a16="http://schemas.microsoft.com/office/drawing/2014/main" id="{902465C8-266D-104C-9C49-323DF4A8277E}"/>
              </a:ext>
            </a:extLst>
          </p:cNvPr>
          <p:cNvSpPr/>
          <p:nvPr userDrawn="1"/>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Freeform 10">
            <a:extLst>
              <a:ext uri="{FF2B5EF4-FFF2-40B4-BE49-F238E27FC236}">
                <a16:creationId xmlns:a16="http://schemas.microsoft.com/office/drawing/2014/main" id="{37979A1C-BF60-B345-A664-2E4F7A3461EB}"/>
              </a:ext>
            </a:extLst>
          </p:cNvPr>
          <p:cNvSpPr/>
          <p:nvPr userDrawn="1"/>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9" name="Freeform 8">
            <a:extLst>
              <a:ext uri="{FF2B5EF4-FFF2-40B4-BE49-F238E27FC236}">
                <a16:creationId xmlns:a16="http://schemas.microsoft.com/office/drawing/2014/main" id="{58080B3E-915C-2D4C-8608-596E1BFD6387}"/>
              </a:ext>
            </a:extLst>
          </p:cNvPr>
          <p:cNvSpPr/>
          <p:nvPr userDrawn="1"/>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9E240E8A-950E-7946-826C-415CB5DACA43}"/>
              </a:ext>
            </a:extLst>
          </p:cNvPr>
          <p:cNvSpPr/>
          <p:nvPr userDrawn="1"/>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17467"/>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2782271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62587F-7496-384A-AF40-18FC8CF0709D}"/>
              </a:ext>
            </a:extLst>
          </p:cNvPr>
          <p:cNvSpPr/>
          <p:nvPr userDrawn="1"/>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2" name="Freeform 11">
            <a:extLst>
              <a:ext uri="{FF2B5EF4-FFF2-40B4-BE49-F238E27FC236}">
                <a16:creationId xmlns:a16="http://schemas.microsoft.com/office/drawing/2014/main" id="{84DB028B-A475-224B-B675-A15A56CAD0BF}"/>
              </a:ext>
            </a:extLst>
          </p:cNvPr>
          <p:cNvSpPr/>
          <p:nvPr userDrawn="1"/>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61C34955-105B-4D4D-B51D-754C5D38A85D}"/>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5" name="Freeform 14">
            <a:extLst>
              <a:ext uri="{FF2B5EF4-FFF2-40B4-BE49-F238E27FC236}">
                <a16:creationId xmlns:a16="http://schemas.microsoft.com/office/drawing/2014/main" id="{2734DEB1-EC02-2E42-9292-4ADD115060A5}"/>
              </a:ext>
            </a:extLst>
          </p:cNvPr>
          <p:cNvSpPr/>
          <p:nvPr userDrawn="1"/>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3" name="Title 1">
            <a:extLst>
              <a:ext uri="{FF2B5EF4-FFF2-40B4-BE49-F238E27FC236}">
                <a16:creationId xmlns:a16="http://schemas.microsoft.com/office/drawing/2014/main" id="{5E932F0D-7FC3-634B-932C-3625C16C8DE2}"/>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167492" y="2653167"/>
            <a:ext cx="9779183" cy="3436483"/>
          </a:xfrm>
        </p:spPr>
        <p:txBody>
          <a:bodyPr rtlCol="0">
            <a:noAutofit/>
          </a:bodyPr>
          <a:lstStyle>
            <a:lvl1pPr marL="0" indent="0">
              <a:lnSpc>
                <a:spcPct val="150000"/>
              </a:lnSpc>
              <a:buNone/>
              <a:defRPr sz="2400">
                <a:solidFill>
                  <a:schemeClr val="bg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GB" noProof="0"/>
              <a:t>Click to edit Master text styles</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2802635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067EACEC-C2DD-EA42-8504-176673AD1F20}"/>
              </a:ext>
            </a:extLst>
          </p:cNvPr>
          <p:cNvSpPr/>
          <p:nvPr userDrawn="1"/>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059400"/>
            <a:ext cx="6245912" cy="2387600"/>
          </a:xfrm>
        </p:spPr>
        <p:txBody>
          <a:bodyPr rtlCol="0" anchor="b">
            <a:noAutofit/>
          </a:bodyPr>
          <a:lstStyle>
            <a:lvl1pPr algn="l">
              <a:defRPr sz="6000" b="1">
                <a:solidFill>
                  <a:schemeClr val="bg1"/>
                </a:solidFill>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4" y="3539075"/>
            <a:ext cx="6245912" cy="1406101"/>
          </a:xfrm>
        </p:spPr>
        <p:txBody>
          <a:bodyPr rtlCol="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grpSp>
        <p:nvGrpSpPr>
          <p:cNvPr id="6" name="Group 5">
            <a:extLst>
              <a:ext uri="{FF2B5EF4-FFF2-40B4-BE49-F238E27FC236}">
                <a16:creationId xmlns:a16="http://schemas.microsoft.com/office/drawing/2014/main" id="{89843C7E-5704-7A46-8974-F3BFA42E7310}"/>
              </a:ext>
            </a:extLst>
          </p:cNvPr>
          <p:cNvGrpSpPr/>
          <p:nvPr userDrawn="1"/>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17" name="Freeform 16">
            <a:extLst>
              <a:ext uri="{FF2B5EF4-FFF2-40B4-BE49-F238E27FC236}">
                <a16:creationId xmlns:a16="http://schemas.microsoft.com/office/drawing/2014/main" id="{0B179973-08D2-EF40-B516-35E75E906394}"/>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8" name="Freeform 17">
            <a:extLst>
              <a:ext uri="{FF2B5EF4-FFF2-40B4-BE49-F238E27FC236}">
                <a16:creationId xmlns:a16="http://schemas.microsoft.com/office/drawing/2014/main" id="{6C811FF3-E48A-194D-8022-65F8C3A17449}"/>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986529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Graph">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369781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Ch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Lst>
          </p:cNvPr>
          <p:cNvGrpSpPr/>
          <p:nvPr userDrawn="1"/>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4" name="Freeform 13">
              <a:extLst>
                <a:ext uri="{FF2B5EF4-FFF2-40B4-BE49-F238E27FC236}">
                  <a16:creationId xmlns:a16="http://schemas.microsoft.com/office/drawing/2014/main" id="{2ECA7D87-C78C-C140-AA28-C0FB20209045}"/>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3"/>
            <a:ext cx="9779182" cy="3366813"/>
          </a:xfrm>
        </p:spPr>
        <p:txBody>
          <a:bodyPr rtlCol="0">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3190945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a:xfrm>
            <a:off x="1798721" y="1684338"/>
            <a:ext cx="8594558" cy="2810460"/>
          </a:xfrm>
        </p:spPr>
        <p:txBody>
          <a:bodyPr rtlCol="0">
            <a:noAutofit/>
          </a:bodyPr>
          <a:lstStyle>
            <a:lvl1pPr algn="ctr">
              <a:lnSpc>
                <a:spcPct val="100000"/>
              </a:lnSpc>
              <a:defRPr sz="4600">
                <a:solidFill>
                  <a:schemeClr val="bg1"/>
                </a:solidFill>
                <a:latin typeface="+mj-lt"/>
              </a:defRPr>
            </a:lvl1pPr>
          </a:lstStyle>
          <a:p>
            <a:pPr rtl="0"/>
            <a:r>
              <a:rPr lang="en-GB" noProof="0"/>
              <a:t>Click to edit Master title style</a:t>
            </a:r>
          </a:p>
        </p:txBody>
      </p:sp>
      <p:sp>
        <p:nvSpPr>
          <p:cNvPr id="8" name="Text Placeholder 7">
            <a:extLst>
              <a:ext uri="{FF2B5EF4-FFF2-40B4-BE49-F238E27FC236}">
                <a16:creationId xmlns:a16="http://schemas.microsoft.com/office/drawing/2014/main" id="{4C91C146-F9A8-9A4C-9508-8590923B8D9A}"/>
              </a:ext>
            </a:extLst>
          </p:cNvPr>
          <p:cNvSpPr>
            <a:spLocks noGrp="1"/>
          </p:cNvSpPr>
          <p:nvPr>
            <p:ph type="body" sz="quarter" idx="13" hasCustomPrompt="1"/>
          </p:nvPr>
        </p:nvSpPr>
        <p:spPr>
          <a:xfrm>
            <a:off x="381000" y="519405"/>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10" name="Text Placeholder 9">
            <a:extLst>
              <a:ext uri="{FF2B5EF4-FFF2-40B4-BE49-F238E27FC236}">
                <a16:creationId xmlns:a16="http://schemas.microsoft.com/office/drawing/2014/main" id="{322D6C2B-78AC-DD47-9289-067C968B06C1}"/>
              </a:ext>
            </a:extLst>
          </p:cNvPr>
          <p:cNvSpPr>
            <a:spLocks noGrp="1"/>
          </p:cNvSpPr>
          <p:nvPr>
            <p:ph type="body" sz="quarter" idx="14"/>
          </p:nvPr>
        </p:nvSpPr>
        <p:spPr>
          <a:xfrm>
            <a:off x="6881813" y="4494213"/>
            <a:ext cx="3511550" cy="679450"/>
          </a:xfrm>
        </p:spPr>
        <p:txBody>
          <a:bodyPr rtlCol="0">
            <a:noAutofit/>
          </a:bodyPr>
          <a:lstStyle>
            <a:lvl1pPr marL="0" indent="0" algn="r">
              <a:buNone/>
              <a:defRPr sz="2000">
                <a:solidFill>
                  <a:schemeClr val="bg1"/>
                </a:solidFill>
                <a:latin typeface="+mn-lt"/>
              </a:defRPr>
            </a:lvl1pPr>
            <a:lvl2pPr marL="457200" indent="0" algn="r">
              <a:buNone/>
              <a:defRPr sz="1800">
                <a:solidFill>
                  <a:schemeClr val="bg1"/>
                </a:solidFill>
                <a:latin typeface="Tenorite" pitchFamily="2" charset="0"/>
              </a:defRPr>
            </a:lvl2pPr>
            <a:lvl3pPr marL="914400" indent="0" algn="r">
              <a:buNone/>
              <a:defRPr sz="1600">
                <a:solidFill>
                  <a:schemeClr val="bg1"/>
                </a:solidFill>
                <a:latin typeface="Tenorite" pitchFamily="2" charset="0"/>
              </a:defRPr>
            </a:lvl3pPr>
            <a:lvl4pPr marL="1371600" indent="0" algn="r">
              <a:buNone/>
              <a:defRPr sz="1400">
                <a:solidFill>
                  <a:schemeClr val="bg1"/>
                </a:solidFill>
                <a:latin typeface="Tenorite" pitchFamily="2" charset="0"/>
              </a:defRPr>
            </a:lvl4pPr>
            <a:lvl5pPr marL="1828800" indent="0" algn="r">
              <a:buNone/>
              <a:defRPr sz="1400">
                <a:solidFill>
                  <a:schemeClr val="bg1"/>
                </a:solidFill>
                <a:latin typeface="Tenorite" pitchFamily="2" charset="0"/>
              </a:defRPr>
            </a:lvl5pPr>
          </a:lstStyle>
          <a:p>
            <a:pPr lvl="0" rtl="0"/>
            <a:r>
              <a:rPr lang="en-GB" noProof="0"/>
              <a:t>Click to edit Master text styles</a:t>
            </a:r>
          </a:p>
        </p:txBody>
      </p:sp>
      <p:sp>
        <p:nvSpPr>
          <p:cNvPr id="9" name="Text Placeholder 7">
            <a:extLst>
              <a:ext uri="{FF2B5EF4-FFF2-40B4-BE49-F238E27FC236}">
                <a16:creationId xmlns:a16="http://schemas.microsoft.com/office/drawing/2014/main" id="{612193CD-03AD-D74D-A5CD-747A9B53F49A}"/>
              </a:ext>
            </a:extLst>
          </p:cNvPr>
          <p:cNvSpPr>
            <a:spLocks noGrp="1"/>
          </p:cNvSpPr>
          <p:nvPr>
            <p:ph type="body" sz="quarter" idx="15" hasCustomPrompt="1"/>
          </p:nvPr>
        </p:nvSpPr>
        <p:spPr>
          <a:xfrm>
            <a:off x="10609104" y="3399692"/>
            <a:ext cx="1364297" cy="1094521"/>
          </a:xfrm>
        </p:spPr>
        <p:txBody>
          <a:bodyPr rtlCol="0">
            <a:noAutofit/>
          </a:bodyPr>
          <a:lstStyle>
            <a:lvl1pPr marL="0" indent="0" algn="ctr">
              <a:buNone/>
              <a:defRPr sz="23900" b="1">
                <a:solidFill>
                  <a:schemeClr val="accent1">
                    <a:lumMod val="75000"/>
                  </a:schemeClr>
                </a:solidFill>
                <a:latin typeface="Tenorite" pitchFamily="2" charset="0"/>
              </a:defRPr>
            </a:lvl1pPr>
            <a:lvl2pPr marL="457200" indent="0">
              <a:buNone/>
              <a:defRPr b="1">
                <a:solidFill>
                  <a:schemeClr val="bg1"/>
                </a:solidFill>
                <a:latin typeface="Tenorite" pitchFamily="2" charset="0"/>
              </a:defRPr>
            </a:lvl2pPr>
            <a:lvl3pPr marL="914400" indent="0">
              <a:buNone/>
              <a:defRPr b="1">
                <a:solidFill>
                  <a:schemeClr val="bg1"/>
                </a:solidFill>
                <a:latin typeface="Tenorite" pitchFamily="2" charset="0"/>
              </a:defRPr>
            </a:lvl3pPr>
            <a:lvl4pPr marL="1371600" indent="0">
              <a:buNone/>
              <a:defRPr b="1">
                <a:solidFill>
                  <a:schemeClr val="bg1"/>
                </a:solidFill>
                <a:latin typeface="Tenorite" pitchFamily="2" charset="0"/>
              </a:defRPr>
            </a:lvl4pPr>
            <a:lvl5pPr marL="1828800" indent="0">
              <a:buNone/>
              <a:defRPr b="1">
                <a:solidFill>
                  <a:schemeClr val="bg1"/>
                </a:solidFill>
                <a:latin typeface="Tenorite" pitchFamily="2" charset="0"/>
              </a:defRPr>
            </a:lvl5pPr>
          </a:lstStyle>
          <a:p>
            <a:pPr lvl="0" rtl="0"/>
            <a:r>
              <a:rPr lang="en-GB" noProof="0"/>
              <a:t>”</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p:txBody>
          <a:bodyPr rtlCol="0">
            <a:noAutofit/>
          </a:bodyPr>
          <a:lstStyle>
            <a:lvl1pPr>
              <a:defRPr>
                <a:solidFill>
                  <a:schemeClr val="accent2"/>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noAutofit/>
          </a:bodyPr>
          <a:lstStyle>
            <a:lvl1pPr>
              <a:defRPr>
                <a:solidFill>
                  <a:schemeClr val="accent2"/>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noAutofit/>
          </a:bodyPr>
          <a:lstStyle>
            <a:lvl1pPr>
              <a:defRPr>
                <a:solidFill>
                  <a:schemeClr val="accent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1476947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28C225EC-F6EF-1144-834A-F0B91974AA41}"/>
              </a:ext>
            </a:extLst>
          </p:cNvPr>
          <p:cNvSpPr/>
          <p:nvPr userDrawn="1"/>
        </p:nvSpPr>
        <p:spPr>
          <a:xfrm>
            <a:off x="0" y="-1664"/>
            <a:ext cx="9857012" cy="685966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31" name="Title 1">
            <a:extLst>
              <a:ext uri="{FF2B5EF4-FFF2-40B4-BE49-F238E27FC236}">
                <a16:creationId xmlns:a16="http://schemas.microsoft.com/office/drawing/2014/main" id="{1E40CEAF-B1BB-174E-A798-3BA60D9C0458}"/>
              </a:ext>
            </a:extLst>
          </p:cNvPr>
          <p:cNvSpPr>
            <a:spLocks noGrp="1"/>
          </p:cNvSpPr>
          <p:nvPr>
            <p:ph type="title"/>
          </p:nvPr>
        </p:nvSpPr>
        <p:spPr>
          <a:xfrm>
            <a:off x="750430" y="381000"/>
            <a:ext cx="8401624" cy="1325563"/>
          </a:xfrm>
        </p:spPr>
        <p:txBody>
          <a:bodyPr lIns="0" rtlCol="0" anchor="b">
            <a:noAutofit/>
          </a:bodyPr>
          <a:lstStyle>
            <a:lvl1pPr>
              <a:defRPr sz="4800" b="1">
                <a:latin typeface="+mj-lt"/>
              </a:defRPr>
            </a:lvl1pPr>
          </a:lstStyle>
          <a:p>
            <a:pPr rtl="0"/>
            <a:r>
              <a:rPr lang="en-GB" noProof="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227758"/>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0" name="Text Placeholder 28">
            <a:extLst>
              <a:ext uri="{FF2B5EF4-FFF2-40B4-BE49-F238E27FC236}">
                <a16:creationId xmlns:a16="http://schemas.microsoft.com/office/drawing/2014/main" id="{CC3A7E03-4F06-4380-90A1-845651EEA3C0}"/>
              </a:ext>
            </a:extLst>
          </p:cNvPr>
          <p:cNvSpPr>
            <a:spLocks noGrp="1"/>
          </p:cNvSpPr>
          <p:nvPr>
            <p:ph type="body" sz="quarter" idx="17" hasCustomPrompt="1"/>
          </p:nvPr>
        </p:nvSpPr>
        <p:spPr>
          <a:xfrm>
            <a:off x="2123351" y="2426400"/>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1" name="Text Placeholder 28">
            <a:extLst>
              <a:ext uri="{FF2B5EF4-FFF2-40B4-BE49-F238E27FC236}">
                <a16:creationId xmlns:a16="http://schemas.microsoft.com/office/drawing/2014/main" id="{31AF5791-727B-438A-A7EF-5D132167C89B}"/>
              </a:ext>
            </a:extLst>
          </p:cNvPr>
          <p:cNvSpPr>
            <a:spLocks noGrp="1"/>
          </p:cNvSpPr>
          <p:nvPr>
            <p:ph type="body" sz="quarter" idx="18" hasCustomPrompt="1"/>
          </p:nvPr>
        </p:nvSpPr>
        <p:spPr>
          <a:xfrm>
            <a:off x="2123350" y="2811646"/>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7" name="Picture Placeholder 23">
            <a:extLst>
              <a:ext uri="{FF2B5EF4-FFF2-40B4-BE49-F238E27FC236}">
                <a16:creationId xmlns:a16="http://schemas.microsoft.com/office/drawing/2014/main" id="{9ABA5222-6FD6-405B-8AC8-18022C36590F}"/>
              </a:ext>
            </a:extLst>
          </p:cNvPr>
          <p:cNvSpPr>
            <a:spLocks noGrp="1"/>
          </p:cNvSpPr>
          <p:nvPr>
            <p:ph type="pic" sz="quarter" idx="14"/>
          </p:nvPr>
        </p:nvSpPr>
        <p:spPr>
          <a:xfrm>
            <a:off x="5495813" y="2227758"/>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2" name="Text Placeholder 28">
            <a:extLst>
              <a:ext uri="{FF2B5EF4-FFF2-40B4-BE49-F238E27FC236}">
                <a16:creationId xmlns:a16="http://schemas.microsoft.com/office/drawing/2014/main" id="{A1A33FCF-D2EB-478E-8679-428657895F76}"/>
              </a:ext>
            </a:extLst>
          </p:cNvPr>
          <p:cNvSpPr>
            <a:spLocks noGrp="1"/>
          </p:cNvSpPr>
          <p:nvPr>
            <p:ph type="body" sz="quarter" idx="19" hasCustomPrompt="1"/>
          </p:nvPr>
        </p:nvSpPr>
        <p:spPr>
          <a:xfrm>
            <a:off x="6870817" y="242256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3" name="Text Placeholder 28">
            <a:extLst>
              <a:ext uri="{FF2B5EF4-FFF2-40B4-BE49-F238E27FC236}">
                <a16:creationId xmlns:a16="http://schemas.microsoft.com/office/drawing/2014/main" id="{55274EF8-F641-41B2-89C1-FD94AFA48684}"/>
              </a:ext>
            </a:extLst>
          </p:cNvPr>
          <p:cNvSpPr>
            <a:spLocks noGrp="1"/>
          </p:cNvSpPr>
          <p:nvPr>
            <p:ph type="body" sz="quarter" idx="20" hasCustomPrompt="1"/>
          </p:nvPr>
        </p:nvSpPr>
        <p:spPr>
          <a:xfrm>
            <a:off x="6870816" y="280781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8" name="Picture Placeholder 23">
            <a:extLst>
              <a:ext uri="{FF2B5EF4-FFF2-40B4-BE49-F238E27FC236}">
                <a16:creationId xmlns:a16="http://schemas.microsoft.com/office/drawing/2014/main" id="{124DE785-775F-4AE4-94B3-FA728188EBA5}"/>
              </a:ext>
            </a:extLst>
          </p:cNvPr>
          <p:cNvSpPr>
            <a:spLocks noGrp="1"/>
          </p:cNvSpPr>
          <p:nvPr>
            <p:ph type="pic" sz="quarter" idx="15"/>
          </p:nvPr>
        </p:nvSpPr>
        <p:spPr>
          <a:xfrm>
            <a:off x="750429" y="4254273"/>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4" name="Text Placeholder 28">
            <a:extLst>
              <a:ext uri="{FF2B5EF4-FFF2-40B4-BE49-F238E27FC236}">
                <a16:creationId xmlns:a16="http://schemas.microsoft.com/office/drawing/2014/main" id="{5A429D4E-B795-4E55-852E-9E161F9EBD36}"/>
              </a:ext>
            </a:extLst>
          </p:cNvPr>
          <p:cNvSpPr>
            <a:spLocks noGrp="1"/>
          </p:cNvSpPr>
          <p:nvPr>
            <p:ph type="body" sz="quarter" idx="21" hasCustomPrompt="1"/>
          </p:nvPr>
        </p:nvSpPr>
        <p:spPr>
          <a:xfrm>
            <a:off x="2123351"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5" name="Text Placeholder 28">
            <a:extLst>
              <a:ext uri="{FF2B5EF4-FFF2-40B4-BE49-F238E27FC236}">
                <a16:creationId xmlns:a16="http://schemas.microsoft.com/office/drawing/2014/main" id="{41D297CB-52EE-4DE4-AEAC-CD4AAF2BF17B}"/>
              </a:ext>
            </a:extLst>
          </p:cNvPr>
          <p:cNvSpPr>
            <a:spLocks noGrp="1"/>
          </p:cNvSpPr>
          <p:nvPr>
            <p:ph type="body" sz="quarter" idx="22" hasCustomPrompt="1"/>
          </p:nvPr>
        </p:nvSpPr>
        <p:spPr>
          <a:xfrm>
            <a:off x="2123350"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9" name="Picture Placeholder 23">
            <a:extLst>
              <a:ext uri="{FF2B5EF4-FFF2-40B4-BE49-F238E27FC236}">
                <a16:creationId xmlns:a16="http://schemas.microsoft.com/office/drawing/2014/main" id="{F5694B35-7776-4DB9-9EB7-3AF076EC357D}"/>
              </a:ext>
            </a:extLst>
          </p:cNvPr>
          <p:cNvSpPr>
            <a:spLocks noGrp="1"/>
          </p:cNvSpPr>
          <p:nvPr>
            <p:ph type="pic" sz="quarter" idx="16"/>
          </p:nvPr>
        </p:nvSpPr>
        <p:spPr>
          <a:xfrm>
            <a:off x="5495813" y="4254273"/>
            <a:ext cx="1200374" cy="1201242"/>
          </a:xfrm>
        </p:spPr>
        <p:txBody>
          <a:bodyPr rtlCol="0">
            <a:noAutofit/>
          </a:bodyPr>
          <a:lstStyle>
            <a:lvl1pPr marL="0" indent="0">
              <a:buNone/>
              <a:defRPr sz="1400">
                <a:solidFill>
                  <a:schemeClr val="tx1"/>
                </a:solidFill>
                <a:latin typeface="+mn-lt"/>
              </a:defRPr>
            </a:lvl1pPr>
          </a:lstStyle>
          <a:p>
            <a:pPr rtl="0"/>
            <a:r>
              <a:rPr lang="en-GB" noProof="0"/>
              <a:t>Click icon to add picture</a:t>
            </a:r>
          </a:p>
        </p:txBody>
      </p:sp>
      <p:sp>
        <p:nvSpPr>
          <p:cNvPr id="16" name="Text Placeholder 28">
            <a:extLst>
              <a:ext uri="{FF2B5EF4-FFF2-40B4-BE49-F238E27FC236}">
                <a16:creationId xmlns:a16="http://schemas.microsoft.com/office/drawing/2014/main" id="{AD7B736B-3A10-499F-8F23-4437982C8231}"/>
              </a:ext>
            </a:extLst>
          </p:cNvPr>
          <p:cNvSpPr>
            <a:spLocks noGrp="1"/>
          </p:cNvSpPr>
          <p:nvPr>
            <p:ph type="body" sz="quarter" idx="23" hasCustomPrompt="1"/>
          </p:nvPr>
        </p:nvSpPr>
        <p:spPr>
          <a:xfrm>
            <a:off x="6870817" y="4498793"/>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17" name="Text Placeholder 28">
            <a:extLst>
              <a:ext uri="{FF2B5EF4-FFF2-40B4-BE49-F238E27FC236}">
                <a16:creationId xmlns:a16="http://schemas.microsoft.com/office/drawing/2014/main" id="{07165540-290D-4A38-87DE-F52B05BD6A1A}"/>
              </a:ext>
            </a:extLst>
          </p:cNvPr>
          <p:cNvSpPr>
            <a:spLocks noGrp="1"/>
          </p:cNvSpPr>
          <p:nvPr>
            <p:ph type="body" sz="quarter" idx="24" hasCustomPrompt="1"/>
          </p:nvPr>
        </p:nvSpPr>
        <p:spPr>
          <a:xfrm>
            <a:off x="6870816" y="4884039"/>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 name="Date Placeholder 2">
            <a:extLst>
              <a:ext uri="{FF2B5EF4-FFF2-40B4-BE49-F238E27FC236}">
                <a16:creationId xmlns:a16="http://schemas.microsoft.com/office/drawing/2014/main" id="{A0C71211-4520-46A1-9487-4AE49C3239EF}"/>
              </a:ext>
            </a:extLst>
          </p:cNvPr>
          <p:cNvSpPr>
            <a:spLocks noGrp="1"/>
          </p:cNvSpPr>
          <p:nvPr>
            <p:ph type="dt" sz="half" idx="10"/>
          </p:nvPr>
        </p:nvSpPr>
        <p:spPr>
          <a:xfrm>
            <a:off x="381000" y="6356350"/>
            <a:ext cx="1569803" cy="365125"/>
          </a:xfrm>
        </p:spPr>
        <p:txBody>
          <a:bodyPr rtlCol="0">
            <a:noAutofit/>
          </a:bodyPr>
          <a:lstStyle>
            <a:lvl1pPr>
              <a:defRPr>
                <a:solidFill>
                  <a:schemeClr val="accent3"/>
                </a:solidFill>
                <a:latin typeface="+mn-lt"/>
              </a:defRPr>
            </a:lvl1pPr>
          </a:lstStyle>
          <a:p>
            <a:pPr rtl="0"/>
            <a:r>
              <a:rPr lang="en-GB" noProof="0"/>
              <a:t>10/9/2021</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a:xfrm>
            <a:off x="2871106" y="6356350"/>
            <a:ext cx="4114800" cy="365125"/>
          </a:xfrm>
        </p:spPr>
        <p:txBody>
          <a:bodyPr rtlCol="0">
            <a:noAutofit/>
          </a:bodyPr>
          <a:lstStyle>
            <a:lvl1pPr>
              <a:defRPr>
                <a:solidFill>
                  <a:schemeClr val="accent3"/>
                </a:solidFill>
                <a:latin typeface="+mn-lt"/>
              </a:defRPr>
            </a:lvl1pPr>
          </a:lstStyle>
          <a:p>
            <a:pPr rtl="0"/>
            <a:r>
              <a:rPr lang="en-GB" noProof="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a:xfrm>
            <a:off x="8332334" y="6356350"/>
            <a:ext cx="1167495" cy="365125"/>
          </a:xfrm>
        </p:spPr>
        <p:txBody>
          <a:bodyPr rtlCol="0">
            <a:noAutofit/>
          </a:bodyPr>
          <a:lstStyle>
            <a:lvl1pPr>
              <a:defRPr>
                <a:solidFill>
                  <a:schemeClr val="accent3"/>
                </a:solidFill>
                <a:latin typeface="+mn-lt"/>
              </a:defRPr>
            </a:lvl1pPr>
          </a:lstStyle>
          <a:p>
            <a:pPr rtl="0"/>
            <a:fld id="{294A09A9-5501-47C1-A89A-A340965A2BE2}" type="slidenum">
              <a:rPr lang="en-GB" noProof="0" smtClean="0"/>
              <a:pPr rtl="0"/>
              <a:t>‹#›</a:t>
            </a:fld>
            <a:endParaRPr lang="en-GB" noProof="0"/>
          </a:p>
        </p:txBody>
      </p:sp>
      <p:sp>
        <p:nvSpPr>
          <p:cNvPr id="19" name="Freeform 18">
            <a:extLst>
              <a:ext uri="{FF2B5EF4-FFF2-40B4-BE49-F238E27FC236}">
                <a16:creationId xmlns:a16="http://schemas.microsoft.com/office/drawing/2014/main" id="{AAB3BC7E-B34F-EF47-B125-1574C5484E22}"/>
              </a:ext>
            </a:extLst>
          </p:cNvPr>
          <p:cNvSpPr/>
          <p:nvPr userDrawn="1"/>
        </p:nvSpPr>
        <p:spPr>
          <a:xfrm rot="16200000" flipV="1">
            <a:off x="9499940" y="355410"/>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1" name="Freeform 20">
            <a:extLst>
              <a:ext uri="{FF2B5EF4-FFF2-40B4-BE49-F238E27FC236}">
                <a16:creationId xmlns:a16="http://schemas.microsoft.com/office/drawing/2014/main" id="{7CBC82D0-4F72-C649-8B7F-D4B087957B6C}"/>
              </a:ext>
            </a:extLst>
          </p:cNvPr>
          <p:cNvSpPr/>
          <p:nvPr userDrawn="1"/>
        </p:nvSpPr>
        <p:spPr>
          <a:xfrm flipH="1">
            <a:off x="10866436" y="1879977"/>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5" name="Freeform 24">
            <a:extLst>
              <a:ext uri="{FF2B5EF4-FFF2-40B4-BE49-F238E27FC236}">
                <a16:creationId xmlns:a16="http://schemas.microsoft.com/office/drawing/2014/main" id="{9383F23A-D872-2A4C-B386-A9D269BE694D}"/>
              </a:ext>
            </a:extLst>
          </p:cNvPr>
          <p:cNvSpPr/>
          <p:nvPr userDrawn="1"/>
        </p:nvSpPr>
        <p:spPr>
          <a:xfrm>
            <a:off x="11024507" y="-1664"/>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6" name="Oval 25">
            <a:extLst>
              <a:ext uri="{FF2B5EF4-FFF2-40B4-BE49-F238E27FC236}">
                <a16:creationId xmlns:a16="http://schemas.microsoft.com/office/drawing/2014/main" id="{9221FFDB-AAE2-5943-97A1-82D66AE05DB4}"/>
              </a:ext>
            </a:extLst>
          </p:cNvPr>
          <p:cNvSpPr/>
          <p:nvPr userDrawn="1"/>
        </p:nvSpPr>
        <p:spPr>
          <a:xfrm>
            <a:off x="10334091" y="2737752"/>
            <a:ext cx="1380830" cy="138083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rtl="0"/>
            <a:endParaRPr lang="en-GB" noProof="0"/>
          </a:p>
        </p:txBody>
      </p:sp>
      <p:sp>
        <p:nvSpPr>
          <p:cNvPr id="27" name="Freeform 26">
            <a:extLst>
              <a:ext uri="{FF2B5EF4-FFF2-40B4-BE49-F238E27FC236}">
                <a16:creationId xmlns:a16="http://schemas.microsoft.com/office/drawing/2014/main" id="{2E58EEF7-63CA-A845-BAC4-9D3BE05918B5}"/>
              </a:ext>
            </a:extLst>
          </p:cNvPr>
          <p:cNvSpPr/>
          <p:nvPr userDrawn="1"/>
        </p:nvSpPr>
        <p:spPr>
          <a:xfrm rot="16200000" flipH="1">
            <a:off x="10667432" y="5333432"/>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8" name="Freeform 27">
            <a:extLst>
              <a:ext uri="{FF2B5EF4-FFF2-40B4-BE49-F238E27FC236}">
                <a16:creationId xmlns:a16="http://schemas.microsoft.com/office/drawing/2014/main" id="{757A4624-D8ED-2E4B-AF8C-00DFA6A72D5F}"/>
              </a:ext>
            </a:extLst>
          </p:cNvPr>
          <p:cNvSpPr/>
          <p:nvPr userDrawn="1"/>
        </p:nvSpPr>
        <p:spPr>
          <a:xfrm flipV="1">
            <a:off x="9857012" y="3651505"/>
            <a:ext cx="1325563" cy="1325563"/>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9" name="Freeform 28">
            <a:extLst>
              <a:ext uri="{FF2B5EF4-FFF2-40B4-BE49-F238E27FC236}">
                <a16:creationId xmlns:a16="http://schemas.microsoft.com/office/drawing/2014/main" id="{DF312EF8-91BE-5946-BE31-8CFE107A2FEA}"/>
              </a:ext>
            </a:extLst>
          </p:cNvPr>
          <p:cNvSpPr/>
          <p:nvPr userDrawn="1"/>
        </p:nvSpPr>
        <p:spPr>
          <a:xfrm flipH="1" flipV="1">
            <a:off x="9857013" y="4976359"/>
            <a:ext cx="1167494" cy="1881641"/>
          </a:xfrm>
          <a:custGeom>
            <a:avLst/>
            <a:gdLst>
              <a:gd name="connsiteX0" fmla="*/ 1167473 w 1167494"/>
              <a:gd name="connsiteY0" fmla="*/ 0 h 1881641"/>
              <a:gd name="connsiteX1" fmla="*/ 1167493 w 1167494"/>
              <a:gd name="connsiteY1" fmla="*/ 0 h 1881641"/>
              <a:gd name="connsiteX2" fmla="*/ 1167493 w 1167494"/>
              <a:gd name="connsiteY2" fmla="*/ 714148 h 1881641"/>
              <a:gd name="connsiteX3" fmla="*/ 1166666 w 1167494"/>
              <a:gd name="connsiteY3" fmla="*/ 730534 h 1881641"/>
              <a:gd name="connsiteX4" fmla="*/ 1167494 w 1167494"/>
              <a:gd name="connsiteY4" fmla="*/ 730534 h 1881641"/>
              <a:gd name="connsiteX5" fmla="*/ 1167494 w 1167494"/>
              <a:gd name="connsiteY5" fmla="*/ 1378059 h 1881641"/>
              <a:gd name="connsiteX6" fmla="*/ 1167493 w 1167494"/>
              <a:gd name="connsiteY6" fmla="*/ 1378059 h 1881641"/>
              <a:gd name="connsiteX7" fmla="*/ 1167493 w 1167494"/>
              <a:gd name="connsiteY7" fmla="*/ 1881641 h 1881641"/>
              <a:gd name="connsiteX8" fmla="*/ 0 w 1167494"/>
              <a:gd name="connsiteY8" fmla="*/ 1881641 h 1881641"/>
              <a:gd name="connsiteX9" fmla="*/ 0 w 1167494"/>
              <a:gd name="connsiteY9" fmla="*/ 1234116 h 1881641"/>
              <a:gd name="connsiteX10" fmla="*/ 0 w 1167494"/>
              <a:gd name="connsiteY10" fmla="*/ 1167492 h 1881641"/>
              <a:gd name="connsiteX11" fmla="*/ 1048124 w 1167494"/>
              <a:gd name="connsiteY11" fmla="*/ 6027 h 188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7494" h="1881641">
                <a:moveTo>
                  <a:pt x="1167473" y="0"/>
                </a:moveTo>
                <a:lnTo>
                  <a:pt x="1167493" y="0"/>
                </a:lnTo>
                <a:lnTo>
                  <a:pt x="1167493" y="714148"/>
                </a:lnTo>
                <a:lnTo>
                  <a:pt x="1166666" y="730534"/>
                </a:lnTo>
                <a:lnTo>
                  <a:pt x="1167494" y="730534"/>
                </a:lnTo>
                <a:lnTo>
                  <a:pt x="1167494" y="1378059"/>
                </a:lnTo>
                <a:lnTo>
                  <a:pt x="1167493" y="1378059"/>
                </a:lnTo>
                <a:lnTo>
                  <a:pt x="1167493" y="1881641"/>
                </a:lnTo>
                <a:lnTo>
                  <a:pt x="0" y="1881641"/>
                </a:lnTo>
                <a:lnTo>
                  <a:pt x="0" y="1234116"/>
                </a:lnTo>
                <a:lnTo>
                  <a:pt x="0" y="1167492"/>
                </a:lnTo>
                <a:cubicBezTo>
                  <a:pt x="0" y="563002"/>
                  <a:pt x="459408" y="65814"/>
                  <a:pt x="1048124" y="602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3154419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ole team">
    <p:bg>
      <p:bgPr>
        <a:solidFill>
          <a:schemeClr val="accent2"/>
        </a:solidFill>
        <a:effectLst/>
      </p:bgPr>
    </p:bg>
    <p:spTree>
      <p:nvGrpSpPr>
        <p:cNvPr id="1" name=""/>
        <p:cNvGrpSpPr/>
        <p:nvPr/>
      </p:nvGrpSpPr>
      <p:grpSpPr>
        <a:xfrm>
          <a:off x="0" y="0"/>
          <a:ext cx="0" cy="0"/>
          <a:chOff x="0" y="0"/>
          <a:chExt cx="0" cy="0"/>
        </a:xfrm>
      </p:grpSpPr>
      <p:sp>
        <p:nvSpPr>
          <p:cNvPr id="54" name="Title 1">
            <a:extLst>
              <a:ext uri="{FF2B5EF4-FFF2-40B4-BE49-F238E27FC236}">
                <a16:creationId xmlns:a16="http://schemas.microsoft.com/office/drawing/2014/main" id="{6825B690-1AD7-4243-AC42-D2CF19B7B02C}"/>
              </a:ext>
            </a:extLst>
          </p:cNvPr>
          <p:cNvSpPr>
            <a:spLocks noGrp="1"/>
          </p:cNvSpPr>
          <p:nvPr>
            <p:ph type="title"/>
          </p:nvPr>
        </p:nvSpPr>
        <p:spPr>
          <a:xfrm>
            <a:off x="750430" y="381000"/>
            <a:ext cx="10678142" cy="1325563"/>
          </a:xfrm>
        </p:spPr>
        <p:txBody>
          <a:bodyPr lIns="0" rtlCol="0" anchor="b">
            <a:noAutofit/>
          </a:bodyPr>
          <a:lstStyle>
            <a:lvl1pPr>
              <a:defRPr sz="4800" b="1">
                <a:latin typeface="+mj-lt"/>
              </a:defRPr>
            </a:lvl1pPr>
          </a:lstStyle>
          <a:p>
            <a:pPr rtl="0"/>
            <a:r>
              <a:rPr lang="en-GB" noProof="0"/>
              <a:t>Click to edit Master title style</a:t>
            </a:r>
          </a:p>
        </p:txBody>
      </p:sp>
      <p:sp>
        <p:nvSpPr>
          <p:cNvPr id="6" name="Picture Placeholder 23">
            <a:extLst>
              <a:ext uri="{FF2B5EF4-FFF2-40B4-BE49-F238E27FC236}">
                <a16:creationId xmlns:a16="http://schemas.microsoft.com/office/drawing/2014/main" id="{5E48B363-63E8-4F17-842B-53AD935A6529}"/>
              </a:ext>
            </a:extLst>
          </p:cNvPr>
          <p:cNvSpPr>
            <a:spLocks noGrp="1"/>
          </p:cNvSpPr>
          <p:nvPr>
            <p:ph type="pic" sz="quarter" idx="13"/>
          </p:nvPr>
        </p:nvSpPr>
        <p:spPr>
          <a:xfrm>
            <a:off x="750429"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31" name="Text Placeholder 28">
            <a:extLst>
              <a:ext uri="{FF2B5EF4-FFF2-40B4-BE49-F238E27FC236}">
                <a16:creationId xmlns:a16="http://schemas.microsoft.com/office/drawing/2014/main" id="{1825005B-0520-EC49-9A5C-554CB700387B}"/>
              </a:ext>
            </a:extLst>
          </p:cNvPr>
          <p:cNvSpPr>
            <a:spLocks noGrp="1"/>
          </p:cNvSpPr>
          <p:nvPr>
            <p:ph type="body" sz="quarter" idx="17" hasCustomPrompt="1"/>
          </p:nvPr>
        </p:nvSpPr>
        <p:spPr>
          <a:xfrm>
            <a:off x="750430"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2" name="Text Placeholder 28">
            <a:extLst>
              <a:ext uri="{FF2B5EF4-FFF2-40B4-BE49-F238E27FC236}">
                <a16:creationId xmlns:a16="http://schemas.microsoft.com/office/drawing/2014/main" id="{B6697B92-AF89-2C46-BC1E-6CB47E8EA421}"/>
              </a:ext>
            </a:extLst>
          </p:cNvPr>
          <p:cNvSpPr>
            <a:spLocks noGrp="1"/>
          </p:cNvSpPr>
          <p:nvPr>
            <p:ph type="body" sz="quarter" idx="18" hasCustomPrompt="1"/>
          </p:nvPr>
        </p:nvSpPr>
        <p:spPr>
          <a:xfrm>
            <a:off x="750429"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3" name="Picture Placeholder 23">
            <a:extLst>
              <a:ext uri="{FF2B5EF4-FFF2-40B4-BE49-F238E27FC236}">
                <a16:creationId xmlns:a16="http://schemas.microsoft.com/office/drawing/2014/main" id="{FA9FEBB0-45F1-DF45-89C4-B343F8B20BA0}"/>
              </a:ext>
            </a:extLst>
          </p:cNvPr>
          <p:cNvSpPr>
            <a:spLocks noGrp="1"/>
          </p:cNvSpPr>
          <p:nvPr>
            <p:ph type="pic" sz="quarter" idx="28"/>
          </p:nvPr>
        </p:nvSpPr>
        <p:spPr>
          <a:xfrm>
            <a:off x="3549397"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34" name="Text Placeholder 28">
            <a:extLst>
              <a:ext uri="{FF2B5EF4-FFF2-40B4-BE49-F238E27FC236}">
                <a16:creationId xmlns:a16="http://schemas.microsoft.com/office/drawing/2014/main" id="{EF331731-A7FC-C245-A9C1-0B1A2E994DB6}"/>
              </a:ext>
            </a:extLst>
          </p:cNvPr>
          <p:cNvSpPr>
            <a:spLocks noGrp="1"/>
          </p:cNvSpPr>
          <p:nvPr>
            <p:ph type="body" sz="quarter" idx="29" hasCustomPrompt="1"/>
          </p:nvPr>
        </p:nvSpPr>
        <p:spPr>
          <a:xfrm>
            <a:off x="354939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5" name="Text Placeholder 28">
            <a:extLst>
              <a:ext uri="{FF2B5EF4-FFF2-40B4-BE49-F238E27FC236}">
                <a16:creationId xmlns:a16="http://schemas.microsoft.com/office/drawing/2014/main" id="{313B974E-E762-EE48-B2DF-C8F10DF73444}"/>
              </a:ext>
            </a:extLst>
          </p:cNvPr>
          <p:cNvSpPr>
            <a:spLocks noGrp="1"/>
          </p:cNvSpPr>
          <p:nvPr>
            <p:ph type="body" sz="quarter" idx="30" hasCustomPrompt="1"/>
          </p:nvPr>
        </p:nvSpPr>
        <p:spPr>
          <a:xfrm>
            <a:off x="354939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6" name="Picture Placeholder 23">
            <a:extLst>
              <a:ext uri="{FF2B5EF4-FFF2-40B4-BE49-F238E27FC236}">
                <a16:creationId xmlns:a16="http://schemas.microsoft.com/office/drawing/2014/main" id="{8BA62E8C-79E6-D245-B706-FFB1E051B2D6}"/>
              </a:ext>
            </a:extLst>
          </p:cNvPr>
          <p:cNvSpPr>
            <a:spLocks noGrp="1"/>
          </p:cNvSpPr>
          <p:nvPr>
            <p:ph type="pic" sz="quarter" idx="31"/>
          </p:nvPr>
        </p:nvSpPr>
        <p:spPr>
          <a:xfrm>
            <a:off x="6348367"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37" name="Text Placeholder 28">
            <a:extLst>
              <a:ext uri="{FF2B5EF4-FFF2-40B4-BE49-F238E27FC236}">
                <a16:creationId xmlns:a16="http://schemas.microsoft.com/office/drawing/2014/main" id="{4199EE50-5386-0446-8ADA-23C1B0D6EA4F}"/>
              </a:ext>
            </a:extLst>
          </p:cNvPr>
          <p:cNvSpPr>
            <a:spLocks noGrp="1"/>
          </p:cNvSpPr>
          <p:nvPr>
            <p:ph type="body" sz="quarter" idx="32" hasCustomPrompt="1"/>
          </p:nvPr>
        </p:nvSpPr>
        <p:spPr>
          <a:xfrm>
            <a:off x="6348368"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38" name="Text Placeholder 28">
            <a:extLst>
              <a:ext uri="{FF2B5EF4-FFF2-40B4-BE49-F238E27FC236}">
                <a16:creationId xmlns:a16="http://schemas.microsoft.com/office/drawing/2014/main" id="{478AB5CA-B5A5-934D-BF51-1485953A703D}"/>
              </a:ext>
            </a:extLst>
          </p:cNvPr>
          <p:cNvSpPr>
            <a:spLocks noGrp="1"/>
          </p:cNvSpPr>
          <p:nvPr>
            <p:ph type="body" sz="quarter" idx="33" hasCustomPrompt="1"/>
          </p:nvPr>
        </p:nvSpPr>
        <p:spPr>
          <a:xfrm>
            <a:off x="6348367"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39" name="Picture Placeholder 23">
            <a:extLst>
              <a:ext uri="{FF2B5EF4-FFF2-40B4-BE49-F238E27FC236}">
                <a16:creationId xmlns:a16="http://schemas.microsoft.com/office/drawing/2014/main" id="{3D78BE06-1FC7-3C43-BD15-F4137B564B58}"/>
              </a:ext>
            </a:extLst>
          </p:cNvPr>
          <p:cNvSpPr>
            <a:spLocks noGrp="1"/>
          </p:cNvSpPr>
          <p:nvPr>
            <p:ph type="pic" sz="quarter" idx="34"/>
          </p:nvPr>
        </p:nvSpPr>
        <p:spPr>
          <a:xfrm>
            <a:off x="9147335" y="2068734"/>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0" name="Text Placeholder 28">
            <a:extLst>
              <a:ext uri="{FF2B5EF4-FFF2-40B4-BE49-F238E27FC236}">
                <a16:creationId xmlns:a16="http://schemas.microsoft.com/office/drawing/2014/main" id="{14F01FCC-4797-0343-8739-20331C751C18}"/>
              </a:ext>
            </a:extLst>
          </p:cNvPr>
          <p:cNvSpPr>
            <a:spLocks noGrp="1"/>
          </p:cNvSpPr>
          <p:nvPr>
            <p:ph type="body" sz="quarter" idx="35" hasCustomPrompt="1"/>
          </p:nvPr>
        </p:nvSpPr>
        <p:spPr>
          <a:xfrm>
            <a:off x="9147336" y="2994545"/>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1" name="Text Placeholder 28">
            <a:extLst>
              <a:ext uri="{FF2B5EF4-FFF2-40B4-BE49-F238E27FC236}">
                <a16:creationId xmlns:a16="http://schemas.microsoft.com/office/drawing/2014/main" id="{33FBE6CA-EC7A-1A4B-ADA3-6B78F2DE09C2}"/>
              </a:ext>
            </a:extLst>
          </p:cNvPr>
          <p:cNvSpPr>
            <a:spLocks noGrp="1"/>
          </p:cNvSpPr>
          <p:nvPr>
            <p:ph type="body" sz="quarter" idx="36" hasCustomPrompt="1"/>
          </p:nvPr>
        </p:nvSpPr>
        <p:spPr>
          <a:xfrm>
            <a:off x="9147335" y="3379791"/>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2" name="Picture Placeholder 23">
            <a:extLst>
              <a:ext uri="{FF2B5EF4-FFF2-40B4-BE49-F238E27FC236}">
                <a16:creationId xmlns:a16="http://schemas.microsoft.com/office/drawing/2014/main" id="{6DD7CCE4-AD48-B64F-909E-F88961FBDFC5}"/>
              </a:ext>
            </a:extLst>
          </p:cNvPr>
          <p:cNvSpPr>
            <a:spLocks noGrp="1"/>
          </p:cNvSpPr>
          <p:nvPr>
            <p:ph type="pic" sz="quarter" idx="37"/>
          </p:nvPr>
        </p:nvSpPr>
        <p:spPr>
          <a:xfrm>
            <a:off x="750429"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3" name="Text Placeholder 28">
            <a:extLst>
              <a:ext uri="{FF2B5EF4-FFF2-40B4-BE49-F238E27FC236}">
                <a16:creationId xmlns:a16="http://schemas.microsoft.com/office/drawing/2014/main" id="{C076E7E2-3D95-EA47-BF86-444615F1F141}"/>
              </a:ext>
            </a:extLst>
          </p:cNvPr>
          <p:cNvSpPr>
            <a:spLocks noGrp="1"/>
          </p:cNvSpPr>
          <p:nvPr>
            <p:ph type="body" sz="quarter" idx="38" hasCustomPrompt="1"/>
          </p:nvPr>
        </p:nvSpPr>
        <p:spPr>
          <a:xfrm>
            <a:off x="750430"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4" name="Text Placeholder 28">
            <a:extLst>
              <a:ext uri="{FF2B5EF4-FFF2-40B4-BE49-F238E27FC236}">
                <a16:creationId xmlns:a16="http://schemas.microsoft.com/office/drawing/2014/main" id="{612499D2-373C-3940-97A5-FCA8B245BE45}"/>
              </a:ext>
            </a:extLst>
          </p:cNvPr>
          <p:cNvSpPr>
            <a:spLocks noGrp="1"/>
          </p:cNvSpPr>
          <p:nvPr>
            <p:ph type="body" sz="quarter" idx="39" hasCustomPrompt="1"/>
          </p:nvPr>
        </p:nvSpPr>
        <p:spPr>
          <a:xfrm>
            <a:off x="750429"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5" name="Picture Placeholder 23">
            <a:extLst>
              <a:ext uri="{FF2B5EF4-FFF2-40B4-BE49-F238E27FC236}">
                <a16:creationId xmlns:a16="http://schemas.microsoft.com/office/drawing/2014/main" id="{24B34D6D-4F7E-3942-B8D7-9970BDE53C10}"/>
              </a:ext>
            </a:extLst>
          </p:cNvPr>
          <p:cNvSpPr>
            <a:spLocks noGrp="1"/>
          </p:cNvSpPr>
          <p:nvPr>
            <p:ph type="pic" sz="quarter" idx="40"/>
          </p:nvPr>
        </p:nvSpPr>
        <p:spPr>
          <a:xfrm>
            <a:off x="3549397"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6" name="Text Placeholder 28">
            <a:extLst>
              <a:ext uri="{FF2B5EF4-FFF2-40B4-BE49-F238E27FC236}">
                <a16:creationId xmlns:a16="http://schemas.microsoft.com/office/drawing/2014/main" id="{D34EDB1D-7E85-D242-B6AE-F6D6907D325A}"/>
              </a:ext>
            </a:extLst>
          </p:cNvPr>
          <p:cNvSpPr>
            <a:spLocks noGrp="1"/>
          </p:cNvSpPr>
          <p:nvPr>
            <p:ph type="body" sz="quarter" idx="41" hasCustomPrompt="1"/>
          </p:nvPr>
        </p:nvSpPr>
        <p:spPr>
          <a:xfrm>
            <a:off x="354939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47" name="Text Placeholder 28">
            <a:extLst>
              <a:ext uri="{FF2B5EF4-FFF2-40B4-BE49-F238E27FC236}">
                <a16:creationId xmlns:a16="http://schemas.microsoft.com/office/drawing/2014/main" id="{3E3BFFF0-114B-6D42-B5E0-8020AC2E26BF}"/>
              </a:ext>
            </a:extLst>
          </p:cNvPr>
          <p:cNvSpPr>
            <a:spLocks noGrp="1"/>
          </p:cNvSpPr>
          <p:nvPr>
            <p:ph type="body" sz="quarter" idx="42" hasCustomPrompt="1"/>
          </p:nvPr>
        </p:nvSpPr>
        <p:spPr>
          <a:xfrm>
            <a:off x="354939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48" name="Picture Placeholder 23">
            <a:extLst>
              <a:ext uri="{FF2B5EF4-FFF2-40B4-BE49-F238E27FC236}">
                <a16:creationId xmlns:a16="http://schemas.microsoft.com/office/drawing/2014/main" id="{EB4488EE-E854-724E-95AE-B9943EE249EA}"/>
              </a:ext>
            </a:extLst>
          </p:cNvPr>
          <p:cNvSpPr>
            <a:spLocks noGrp="1"/>
          </p:cNvSpPr>
          <p:nvPr>
            <p:ph type="pic" sz="quarter" idx="43"/>
          </p:nvPr>
        </p:nvSpPr>
        <p:spPr>
          <a:xfrm>
            <a:off x="6348367"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49" name="Text Placeholder 28">
            <a:extLst>
              <a:ext uri="{FF2B5EF4-FFF2-40B4-BE49-F238E27FC236}">
                <a16:creationId xmlns:a16="http://schemas.microsoft.com/office/drawing/2014/main" id="{C5551B4D-583E-D644-9069-EC096CE76F50}"/>
              </a:ext>
            </a:extLst>
          </p:cNvPr>
          <p:cNvSpPr>
            <a:spLocks noGrp="1"/>
          </p:cNvSpPr>
          <p:nvPr>
            <p:ph type="body" sz="quarter" idx="44" hasCustomPrompt="1"/>
          </p:nvPr>
        </p:nvSpPr>
        <p:spPr>
          <a:xfrm>
            <a:off x="6348368"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0" name="Text Placeholder 28">
            <a:extLst>
              <a:ext uri="{FF2B5EF4-FFF2-40B4-BE49-F238E27FC236}">
                <a16:creationId xmlns:a16="http://schemas.microsoft.com/office/drawing/2014/main" id="{E30C4783-1643-2243-BB4F-E99E04D9216B}"/>
              </a:ext>
            </a:extLst>
          </p:cNvPr>
          <p:cNvSpPr>
            <a:spLocks noGrp="1"/>
          </p:cNvSpPr>
          <p:nvPr>
            <p:ph type="body" sz="quarter" idx="45" hasCustomPrompt="1"/>
          </p:nvPr>
        </p:nvSpPr>
        <p:spPr>
          <a:xfrm>
            <a:off x="6348367"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51" name="Picture Placeholder 23">
            <a:extLst>
              <a:ext uri="{FF2B5EF4-FFF2-40B4-BE49-F238E27FC236}">
                <a16:creationId xmlns:a16="http://schemas.microsoft.com/office/drawing/2014/main" id="{7BBADCE0-02E8-3249-8CBA-17D3783DFE70}"/>
              </a:ext>
            </a:extLst>
          </p:cNvPr>
          <p:cNvSpPr>
            <a:spLocks noGrp="1"/>
          </p:cNvSpPr>
          <p:nvPr>
            <p:ph type="pic" sz="quarter" idx="46"/>
          </p:nvPr>
        </p:nvSpPr>
        <p:spPr>
          <a:xfrm>
            <a:off x="9147335" y="4118551"/>
            <a:ext cx="904987" cy="905641"/>
          </a:xfrm>
        </p:spPr>
        <p:txBody>
          <a:bodyPr rtlCol="0">
            <a:noAutofit/>
          </a:bodyPr>
          <a:lstStyle>
            <a:lvl1pPr marL="0" indent="0">
              <a:buNone/>
              <a:defRPr sz="1400">
                <a:solidFill>
                  <a:schemeClr val="tx1"/>
                </a:solidFill>
              </a:defRPr>
            </a:lvl1pPr>
          </a:lstStyle>
          <a:p>
            <a:pPr rtl="0"/>
            <a:r>
              <a:rPr lang="en-GB" noProof="0"/>
              <a:t>Click icon to add picture</a:t>
            </a:r>
          </a:p>
        </p:txBody>
      </p:sp>
      <p:sp>
        <p:nvSpPr>
          <p:cNvPr id="52" name="Text Placeholder 28">
            <a:extLst>
              <a:ext uri="{FF2B5EF4-FFF2-40B4-BE49-F238E27FC236}">
                <a16:creationId xmlns:a16="http://schemas.microsoft.com/office/drawing/2014/main" id="{8D294C40-97E4-FF4F-8A02-10FC7D0EE8B0}"/>
              </a:ext>
            </a:extLst>
          </p:cNvPr>
          <p:cNvSpPr>
            <a:spLocks noGrp="1"/>
          </p:cNvSpPr>
          <p:nvPr>
            <p:ph type="body" sz="quarter" idx="47" hasCustomPrompt="1"/>
          </p:nvPr>
        </p:nvSpPr>
        <p:spPr>
          <a:xfrm>
            <a:off x="9147336" y="5044362"/>
            <a:ext cx="2281237" cy="347662"/>
          </a:xfrm>
        </p:spPr>
        <p:txBody>
          <a:bodyPr lIns="0" tIns="0" rIns="0" bIns="0" rtlCol="0" anchor="b" anchorCtr="0">
            <a:noAutofit/>
          </a:bodyPr>
          <a:lstStyle>
            <a:lvl1pPr marL="0" indent="0" algn="l">
              <a:lnSpc>
                <a:spcPct val="100000"/>
              </a:lnSpc>
              <a:spcBef>
                <a:spcPts val="0"/>
              </a:spcBef>
              <a:buNone/>
              <a:defRPr sz="1800" b="1" spc="20" baseline="0">
                <a:solidFill>
                  <a:schemeClr val="tx1"/>
                </a:solidFill>
                <a:latin typeface="+mn-lt"/>
              </a:defRPr>
            </a:lvl1pPr>
          </a:lstStyle>
          <a:p>
            <a:pPr lvl="0" rtl="0"/>
            <a:r>
              <a:rPr lang="en-GB" noProof="0"/>
              <a:t>Name</a:t>
            </a:r>
          </a:p>
        </p:txBody>
      </p:sp>
      <p:sp>
        <p:nvSpPr>
          <p:cNvPr id="53" name="Text Placeholder 28">
            <a:extLst>
              <a:ext uri="{FF2B5EF4-FFF2-40B4-BE49-F238E27FC236}">
                <a16:creationId xmlns:a16="http://schemas.microsoft.com/office/drawing/2014/main" id="{8B38241F-01B5-574C-A827-67C6352C463C}"/>
              </a:ext>
            </a:extLst>
          </p:cNvPr>
          <p:cNvSpPr>
            <a:spLocks noGrp="1"/>
          </p:cNvSpPr>
          <p:nvPr>
            <p:ph type="body" sz="quarter" idx="48" hasCustomPrompt="1"/>
          </p:nvPr>
        </p:nvSpPr>
        <p:spPr>
          <a:xfrm>
            <a:off x="9147335" y="5429608"/>
            <a:ext cx="2281237" cy="347662"/>
          </a:xfrm>
        </p:spPr>
        <p:txBody>
          <a:bodyPr lIns="0" tIns="0" rIns="0" bIns="0" rtlCol="0">
            <a:noAutofit/>
          </a:bodyPr>
          <a:lstStyle>
            <a:lvl1pPr marL="0" indent="0" algn="l">
              <a:lnSpc>
                <a:spcPct val="100000"/>
              </a:lnSpc>
              <a:spcBef>
                <a:spcPts val="0"/>
              </a:spcBef>
              <a:buNone/>
              <a:defRPr sz="1400" b="0" spc="20" baseline="0">
                <a:solidFill>
                  <a:schemeClr val="tx1"/>
                </a:solidFill>
                <a:latin typeface="+mn-lt"/>
              </a:defRPr>
            </a:lvl1pPr>
          </a:lstStyle>
          <a:p>
            <a:pPr lvl="0" rtl="0"/>
            <a:r>
              <a:rPr lang="en-GB" noProof="0"/>
              <a:t>Title</a:t>
            </a:r>
          </a:p>
        </p:txBody>
      </p:sp>
      <p:sp>
        <p:nvSpPr>
          <p:cNvPr id="18" name="Date Placeholder 17">
            <a:extLst>
              <a:ext uri="{FF2B5EF4-FFF2-40B4-BE49-F238E27FC236}">
                <a16:creationId xmlns:a16="http://schemas.microsoft.com/office/drawing/2014/main" id="{30445668-2DC5-E84C-8B16-922BC95F13F2}"/>
              </a:ext>
            </a:extLst>
          </p:cNvPr>
          <p:cNvSpPr>
            <a:spLocks noGrp="1"/>
          </p:cNvSpPr>
          <p:nvPr>
            <p:ph type="dt" sz="half" idx="25"/>
          </p:nvPr>
        </p:nvSpPr>
        <p:spPr/>
        <p:txBody>
          <a:bodyPr rtlCol="0">
            <a:noAutofit/>
          </a:bodyPr>
          <a:lstStyle>
            <a:lvl1pPr>
              <a:defRPr>
                <a:solidFill>
                  <a:schemeClr val="accent3"/>
                </a:solidFill>
                <a:latin typeface="+mn-lt"/>
              </a:defRPr>
            </a:lvl1pPr>
          </a:lstStyle>
          <a:p>
            <a:pPr rtl="0"/>
            <a:r>
              <a:rPr lang="en-GB" noProof="0"/>
              <a:t>10/9/2021</a:t>
            </a:r>
          </a:p>
        </p:txBody>
      </p:sp>
      <p:sp>
        <p:nvSpPr>
          <p:cNvPr id="22" name="Footer Placeholder 21">
            <a:extLst>
              <a:ext uri="{FF2B5EF4-FFF2-40B4-BE49-F238E27FC236}">
                <a16:creationId xmlns:a16="http://schemas.microsoft.com/office/drawing/2014/main" id="{D9227732-A878-814C-8621-64ED1B2CCF9F}"/>
              </a:ext>
            </a:extLst>
          </p:cNvPr>
          <p:cNvSpPr>
            <a:spLocks noGrp="1"/>
          </p:cNvSpPr>
          <p:nvPr>
            <p:ph type="ftr" sz="quarter" idx="26"/>
          </p:nvPr>
        </p:nvSpPr>
        <p:spPr/>
        <p:txBody>
          <a:bodyPr rtlCol="0">
            <a:noAutofit/>
          </a:bodyPr>
          <a:lstStyle>
            <a:lvl1pPr>
              <a:defRPr>
                <a:solidFill>
                  <a:schemeClr val="accent3"/>
                </a:solidFill>
                <a:latin typeface="+mn-lt"/>
              </a:defRPr>
            </a:lvl1pPr>
          </a:lstStyle>
          <a:p>
            <a:pPr rtl="0"/>
            <a:r>
              <a:rPr lang="en-GB" noProof="0"/>
              <a:t>PRESENTATION TITLE</a:t>
            </a:r>
          </a:p>
        </p:txBody>
      </p:sp>
      <p:sp>
        <p:nvSpPr>
          <p:cNvPr id="23" name="Slide Number Placeholder 22">
            <a:extLst>
              <a:ext uri="{FF2B5EF4-FFF2-40B4-BE49-F238E27FC236}">
                <a16:creationId xmlns:a16="http://schemas.microsoft.com/office/drawing/2014/main" id="{CE9F02AC-6DFB-0C47-BC8E-4B0594007F33}"/>
              </a:ext>
            </a:extLst>
          </p:cNvPr>
          <p:cNvSpPr>
            <a:spLocks noGrp="1"/>
          </p:cNvSpPr>
          <p:nvPr>
            <p:ph type="sldNum" sz="quarter" idx="27"/>
          </p:nvPr>
        </p:nvSpPr>
        <p:spPr/>
        <p:txBody>
          <a:bodyPr rtlCol="0">
            <a:noAutofit/>
          </a:bodyPr>
          <a:lstStyle>
            <a:lvl1pPr>
              <a:defRPr>
                <a:solidFill>
                  <a:schemeClr val="accent3"/>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200572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meline">
    <p:bg>
      <p:bgPr>
        <a:solidFill>
          <a:schemeClr val="accent1"/>
        </a:solidFill>
        <a:effectLst/>
      </p:bgPr>
    </p:bg>
    <p:spTree>
      <p:nvGrpSpPr>
        <p:cNvPr id="1" name=""/>
        <p:cNvGrpSpPr/>
        <p:nvPr/>
      </p:nvGrpSpPr>
      <p:grpSpPr>
        <a:xfrm>
          <a:off x="0" y="0"/>
          <a:ext cx="0" cy="0"/>
          <a:chOff x="0" y="0"/>
          <a:chExt cx="0" cy="0"/>
        </a:xfrm>
      </p:grpSpPr>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solidFill>
                  <a:schemeClr val="bg1"/>
                </a:solidFill>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087561"/>
            <a:ext cx="9779182" cy="3366815"/>
          </a:xfrm>
        </p:spPr>
        <p:txBody>
          <a:bodyPr rtlCol="0">
            <a:noAutofit/>
          </a:bodyPr>
          <a:lstStyle>
            <a:lvl1pPr marL="0" indent="0">
              <a:buNone/>
              <a:defRPr>
                <a:solidFill>
                  <a:schemeClr val="bg1"/>
                </a:solidFill>
                <a:latin typeface="+mn-lt"/>
              </a:defRPr>
            </a:lvl1pPr>
            <a:lvl2pPr marL="457200" indent="0">
              <a:buNone/>
              <a:defRPr>
                <a:solidFill>
                  <a:schemeClr val="bg1"/>
                </a:solidFill>
                <a:latin typeface="+mn-lt"/>
              </a:defRPr>
            </a:lvl2pPr>
            <a:lvl3pPr marL="914400" indent="0">
              <a:buNone/>
              <a:defRPr>
                <a:solidFill>
                  <a:schemeClr val="bg1"/>
                </a:solidFill>
                <a:latin typeface="+mn-lt"/>
              </a:defRPr>
            </a:lvl3pPr>
            <a:lvl4pPr marL="1371600" indent="0">
              <a:buNone/>
              <a:defRPr>
                <a:solidFill>
                  <a:schemeClr val="bg1"/>
                </a:solidFill>
                <a:latin typeface="+mn-lt"/>
              </a:defRPr>
            </a:lvl4pPr>
            <a:lvl5pPr marL="1828800" indent="0">
              <a:buNone/>
              <a:defRPr>
                <a:solidFill>
                  <a:schemeClr val="bg1"/>
                </a:solidFill>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569275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3"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6" name="Freeform 5">
            <a:extLst>
              <a:ext uri="{FF2B5EF4-FFF2-40B4-BE49-F238E27FC236}">
                <a16:creationId xmlns:a16="http://schemas.microsoft.com/office/drawing/2014/main" id="{D11C9832-A021-954E-A34F-2988D1189AE9}"/>
              </a:ext>
            </a:extLst>
          </p:cNvPr>
          <p:cNvSpPr/>
          <p:nvPr userDrawn="1"/>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rtl="0"/>
              <a:t>‹#›</a:t>
            </a:fld>
            <a:endParaRPr lang="en-GB" noProof="0"/>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6283235" y="2528203"/>
            <a:ext cx="4663440"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6283235" y="2005689"/>
            <a:ext cx="4663440"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1319127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3 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67492" y="381000"/>
            <a:ext cx="9779183" cy="1325563"/>
          </a:xfrm>
        </p:spPr>
        <p:txBody>
          <a:bodyPr rtlCol="0" anchor="b">
            <a:noAutofit/>
          </a:bodyPr>
          <a:lstStyle>
            <a:lvl1pPr>
              <a:defRPr sz="4800" b="1">
                <a:latin typeface="+mj-lt"/>
              </a:defRPr>
            </a:lvl1pPr>
          </a:lstStyle>
          <a:p>
            <a:pPr rtl="0"/>
            <a:r>
              <a:rPr lang="en-GB" noProof="0"/>
              <a:t>Click to edit Master title style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67491" y="2526318"/>
            <a:ext cx="3218688"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reeform 3">
            <a:extLst>
              <a:ext uri="{FF2B5EF4-FFF2-40B4-BE49-F238E27FC236}">
                <a16:creationId xmlns:a16="http://schemas.microsoft.com/office/drawing/2014/main" id="{6A7F6A3F-E1DD-A246-9A6D-5F9B18BA2588}"/>
              </a:ext>
            </a:extLst>
          </p:cNvPr>
          <p:cNvSpPr/>
          <p:nvPr userDrawn="1"/>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5" name="Freeform 4">
            <a:extLst>
              <a:ext uri="{FF2B5EF4-FFF2-40B4-BE49-F238E27FC236}">
                <a16:creationId xmlns:a16="http://schemas.microsoft.com/office/drawing/2014/main" id="{055FD0FC-C8FF-6741-A364-A29CDC6F9495}"/>
              </a:ext>
            </a:extLst>
          </p:cNvPr>
          <p:cNvSpPr/>
          <p:nvPr userDrawn="1"/>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6" name="Freeform 5">
            <a:extLst>
              <a:ext uri="{FF2B5EF4-FFF2-40B4-BE49-F238E27FC236}">
                <a16:creationId xmlns:a16="http://schemas.microsoft.com/office/drawing/2014/main" id="{D11C9832-A021-954E-A34F-2988D1189AE9}"/>
              </a:ext>
            </a:extLst>
          </p:cNvPr>
          <p:cNvSpPr/>
          <p:nvPr userDrawn="1"/>
        </p:nvSpPr>
        <p:spPr>
          <a:xfrm rot="5400000" flipH="1">
            <a:off x="11258144" y="5924144"/>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nvGrpSpPr>
          <p:cNvPr id="9" name="Group 8">
            <a:extLst>
              <a:ext uri="{FF2B5EF4-FFF2-40B4-BE49-F238E27FC236}">
                <a16:creationId xmlns:a16="http://schemas.microsoft.com/office/drawing/2014/main" id="{9861BC34-DFBF-2D4F-B463-FCFBC08391FF}"/>
              </a:ext>
            </a:extLst>
          </p:cNvPr>
          <p:cNvGrpSpPr/>
          <p:nvPr userDrawn="1"/>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userDrawn="1"/>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sp>
          <p:nvSpPr>
            <p:cNvPr id="8" name="Freeform 7">
              <a:extLst>
                <a:ext uri="{FF2B5EF4-FFF2-40B4-BE49-F238E27FC236}">
                  <a16:creationId xmlns:a16="http://schemas.microsoft.com/office/drawing/2014/main" id="{E4F760E5-9D5D-E44F-AEBF-20CA8DE87D11}"/>
                </a:ext>
              </a:extLst>
            </p:cNvPr>
            <p:cNvSpPr/>
            <p:nvPr userDrawn="1"/>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latin typeface="+mn-lt"/>
              </a:endParaRPr>
            </a:p>
          </p:txBody>
        </p:sp>
      </p:gr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pPr rtl="0"/>
            <a:r>
              <a:rPr lang="en-GB" noProof="0"/>
              <a:t>10/9/2021</a:t>
            </a:r>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pPr rtl="0"/>
            <a:r>
              <a:rPr lang="en-GB" noProof="0"/>
              <a:t>PRESENTATION TITLE</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p:nvPr>
        </p:nvSpPr>
        <p:spPr>
          <a:xfrm>
            <a:off x="4683787"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4" name="Content Placeholder 2">
            <a:extLst>
              <a:ext uri="{FF2B5EF4-FFF2-40B4-BE49-F238E27FC236}">
                <a16:creationId xmlns:a16="http://schemas.microsoft.com/office/drawing/2014/main" id="{0B33DABA-7BF5-1147-BA5E-63B92F220E51}"/>
              </a:ext>
            </a:extLst>
          </p:cNvPr>
          <p:cNvSpPr>
            <a:spLocks noGrp="1"/>
          </p:cNvSpPr>
          <p:nvPr>
            <p:ph idx="11"/>
          </p:nvPr>
        </p:nvSpPr>
        <p:spPr>
          <a:xfrm>
            <a:off x="116749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Content Placeholder 2">
            <a:extLst>
              <a:ext uri="{FF2B5EF4-FFF2-40B4-BE49-F238E27FC236}">
                <a16:creationId xmlns:a16="http://schemas.microsoft.com/office/drawing/2014/main" id="{1B05BEE9-8BC0-EC44-B913-DB6426DF2EA7}"/>
              </a:ext>
            </a:extLst>
          </p:cNvPr>
          <p:cNvSpPr>
            <a:spLocks noGrp="1"/>
          </p:cNvSpPr>
          <p:nvPr>
            <p:ph idx="12"/>
          </p:nvPr>
        </p:nvSpPr>
        <p:spPr>
          <a:xfrm>
            <a:off x="4683788"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6" name="Content Placeholder 2">
            <a:extLst>
              <a:ext uri="{FF2B5EF4-FFF2-40B4-BE49-F238E27FC236}">
                <a16:creationId xmlns:a16="http://schemas.microsoft.com/office/drawing/2014/main" id="{43D62993-A055-DF4F-9286-4FFE3A5C7FD7}"/>
              </a:ext>
            </a:extLst>
          </p:cNvPr>
          <p:cNvSpPr>
            <a:spLocks noGrp="1"/>
          </p:cNvSpPr>
          <p:nvPr>
            <p:ph idx="13"/>
          </p:nvPr>
        </p:nvSpPr>
        <p:spPr>
          <a:xfrm>
            <a:off x="8200082" y="2526318"/>
            <a:ext cx="3173279" cy="2828613"/>
          </a:xfrm>
        </p:spPr>
        <p:txBody>
          <a:bodyPr rtlCol="0">
            <a:noAutofit/>
          </a:bodyPr>
          <a:lstStyle>
            <a:lvl1pPr marL="0" indent="0">
              <a:buNone/>
              <a:defRPr sz="2000">
                <a:latin typeface="+mn-lt"/>
              </a:defRPr>
            </a:lvl1pPr>
            <a:lvl2pPr marL="457200" indent="0">
              <a:buNone/>
              <a:defRPr sz="1800">
                <a:latin typeface="+mn-lt"/>
              </a:defRPr>
            </a:lvl2pPr>
            <a:lvl3pPr marL="914400" indent="0">
              <a:buNone/>
              <a:defRPr sz="1600">
                <a:latin typeface="+mn-lt"/>
              </a:defRPr>
            </a:lvl3pPr>
            <a:lvl4pPr marL="1371600" indent="0">
              <a:buNone/>
              <a:defRPr sz="1400">
                <a:latin typeface="+mn-lt"/>
              </a:defRPr>
            </a:lvl4pPr>
            <a:lvl5pPr marL="1828800" indent="0">
              <a:buNone/>
              <a:defRPr sz="1400">
                <a:latin typeface="+mn-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7" name="Content Placeholder 2">
            <a:extLst>
              <a:ext uri="{FF2B5EF4-FFF2-40B4-BE49-F238E27FC236}">
                <a16:creationId xmlns:a16="http://schemas.microsoft.com/office/drawing/2014/main" id="{A896DA2E-4448-254C-86D1-9E16E63CC6A0}"/>
              </a:ext>
            </a:extLst>
          </p:cNvPr>
          <p:cNvSpPr>
            <a:spLocks noGrp="1"/>
          </p:cNvSpPr>
          <p:nvPr>
            <p:ph idx="14"/>
          </p:nvPr>
        </p:nvSpPr>
        <p:spPr>
          <a:xfrm>
            <a:off x="8200083" y="2003804"/>
            <a:ext cx="3173278" cy="522514"/>
          </a:xfrm>
        </p:spPr>
        <p:txBody>
          <a:bodyPr rtlCol="0">
            <a:noAutofit/>
          </a:bodyPr>
          <a:lstStyle>
            <a:lvl1pPr marL="0" indent="0">
              <a:buNone/>
              <a:defRPr sz="2400" b="1">
                <a:latin typeface="+mj-lt"/>
              </a:defRPr>
            </a:lvl1pPr>
            <a:lvl2pPr marL="457200" indent="0">
              <a:buNone/>
              <a:defRPr sz="2000" b="1">
                <a:latin typeface="+mj-lt"/>
              </a:defRPr>
            </a:lvl2pPr>
            <a:lvl3pPr marL="914400" indent="0">
              <a:buNone/>
              <a:defRPr sz="1800" b="1">
                <a:latin typeface="+mj-lt"/>
              </a:defRPr>
            </a:lvl3pPr>
            <a:lvl4pPr marL="1371600" indent="0">
              <a:buNone/>
              <a:defRPr sz="1600" b="1">
                <a:latin typeface="+mj-lt"/>
              </a:defRPr>
            </a:lvl4pPr>
            <a:lvl5pPr marL="1828800" indent="0">
              <a:buNone/>
              <a:defRPr sz="1600" b="1">
                <a:latin typeface="+mj-lt"/>
              </a:defRPr>
            </a:lvl5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2756976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167494" y="1122363"/>
            <a:ext cx="6220278" cy="2387600"/>
          </a:xfrm>
        </p:spPr>
        <p:txBody>
          <a:bodyPr rtlCol="0" anchor="b">
            <a:noAutofit/>
          </a:bodyPr>
          <a:lstStyle>
            <a:lvl1pPr algn="l">
              <a:defRPr sz="6000" b="1">
                <a:latin typeface="+mj-lt"/>
              </a:defRPr>
            </a:lvl1pPr>
          </a:lstStyle>
          <a:p>
            <a:pPr rtl="0"/>
            <a:r>
              <a:rPr lang="en-GB" noProof="0"/>
              <a:t>Click to edit Master title style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167493" y="3602038"/>
            <a:ext cx="6220277" cy="2247219"/>
          </a:xfrm>
        </p:spPr>
        <p:txBody>
          <a:bodyPr rtlCol="0">
            <a:no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a:t>Click to edit Master subtitle style</a:t>
            </a:r>
          </a:p>
        </p:txBody>
      </p:sp>
      <p:sp>
        <p:nvSpPr>
          <p:cNvPr id="4" name="Rectangle 3">
            <a:extLst>
              <a:ext uri="{FF2B5EF4-FFF2-40B4-BE49-F238E27FC236}">
                <a16:creationId xmlns:a16="http://schemas.microsoft.com/office/drawing/2014/main" id="{9AC79249-FDC0-364D-A734-AE1DE1605D28}"/>
              </a:ext>
            </a:extLst>
          </p:cNvPr>
          <p:cNvSpPr/>
          <p:nvPr userDrawn="1"/>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grpSp>
        <p:nvGrpSpPr>
          <p:cNvPr id="6" name="Group 5">
            <a:extLst>
              <a:ext uri="{FF2B5EF4-FFF2-40B4-BE49-F238E27FC236}">
                <a16:creationId xmlns:a16="http://schemas.microsoft.com/office/drawing/2014/main" id="{F15FBB50-09C8-B64E-AE57-67C5E70810CB}"/>
              </a:ext>
            </a:extLst>
          </p:cNvPr>
          <p:cNvGrpSpPr/>
          <p:nvPr userDrawn="1"/>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userDrawn="1"/>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6" name="Freeform 15">
              <a:extLst>
                <a:ext uri="{FF2B5EF4-FFF2-40B4-BE49-F238E27FC236}">
                  <a16:creationId xmlns:a16="http://schemas.microsoft.com/office/drawing/2014/main" id="{4850B620-49F5-3748-84AF-682555D52792}"/>
                </a:ext>
              </a:extLst>
            </p:cNvPr>
            <p:cNvSpPr/>
            <p:nvPr userDrawn="1"/>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grpSp>
      <p:sp>
        <p:nvSpPr>
          <p:cNvPr id="22" name="Freeform 21">
            <a:extLst>
              <a:ext uri="{FF2B5EF4-FFF2-40B4-BE49-F238E27FC236}">
                <a16:creationId xmlns:a16="http://schemas.microsoft.com/office/drawing/2014/main" id="{BC68F289-2744-2F48-893A-3F17911625C8}"/>
              </a:ext>
            </a:extLst>
          </p:cNvPr>
          <p:cNvSpPr/>
          <p:nvPr userDrawn="1"/>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
        <p:nvSpPr>
          <p:cNvPr id="17" name="Freeform 16">
            <a:extLst>
              <a:ext uri="{FF2B5EF4-FFF2-40B4-BE49-F238E27FC236}">
                <a16:creationId xmlns:a16="http://schemas.microsoft.com/office/drawing/2014/main" id="{39563C76-BC00-DE47-88F5-C24D3CE3325A}"/>
              </a:ext>
            </a:extLst>
          </p:cNvPr>
          <p:cNvSpPr/>
          <p:nvPr userDrawn="1"/>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rtl="0"/>
            <a:endParaRPr lang="en-GB" noProof="0"/>
          </a:p>
        </p:txBody>
      </p:sp>
    </p:spTree>
    <p:extLst>
      <p:ext uri="{BB962C8B-B14F-4D97-AF65-F5344CB8AC3E}">
        <p14:creationId xmlns:p14="http://schemas.microsoft.com/office/powerpoint/2010/main" val="254470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pPr rtl="0"/>
            <a:r>
              <a:rPr lang="en-GB" noProof="0"/>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pPr rtl="0"/>
            <a:r>
              <a:rPr lang="en-GB" noProof="0"/>
              <a:t>10/9/2021</a:t>
            </a:r>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pPr rtl="0"/>
            <a:r>
              <a:rPr lang="en-GB" noProof="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pPr rtl="0"/>
            <a:fld id="{294A09A9-5501-47C1-A89A-A340965A2BE2}" type="slidenum">
              <a:rPr lang="en-GB" noProof="0" smtClean="0"/>
              <a:pPr rtl="0"/>
              <a:t>‹#›</a:t>
            </a:fld>
            <a:endParaRPr lang="en-GB" noProof="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9" r:id="rId4"/>
    <p:sldLayoutId id="2147483660" r:id="rId5"/>
    <p:sldLayoutId id="2147483661" r:id="rId6"/>
    <p:sldLayoutId id="2147483654" r:id="rId7"/>
    <p:sldLayoutId id="2147483658" r:id="rId8"/>
    <p:sldLayoutId id="2147483662" r:id="rId9"/>
    <p:sldLayoutId id="2147483663" r:id="rId10"/>
    <p:sldLayoutId id="2147483664" r:id="rId11"/>
    <p:sldLayoutId id="2147483665" r:id="rId12"/>
    <p:sldLayoutId id="2147483666" r:id="rId13"/>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explore-education-statistics.service.gov.uk/find-statistics/the-link-between-absence-and-attainment-at-ks2-and-ks4"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ailto:enquiries@ramsgateartsprimaryschool.co.u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4">
            <a:extLst>
              <a:ext uri="{FF2B5EF4-FFF2-40B4-BE49-F238E27FC236}">
                <a16:creationId xmlns:a16="http://schemas.microsoft.com/office/drawing/2014/main" id="{07C932D1-69B5-C887-69DC-E7A9B2DE735C}"/>
              </a:ext>
            </a:extLst>
          </p:cNvPr>
          <p:cNvSpPr>
            <a:spLocks noGrp="1"/>
          </p:cNvSpPr>
          <p:nvPr>
            <p:ph type="ctrTitle"/>
          </p:nvPr>
        </p:nvSpPr>
        <p:spPr>
          <a:xfrm>
            <a:off x="729478" y="1679798"/>
            <a:ext cx="10505674" cy="2026791"/>
          </a:xfrm>
        </p:spPr>
        <p:txBody>
          <a:bodyPr>
            <a:noAutofit/>
          </a:bodyPr>
          <a:lstStyle/>
          <a:p>
            <a:pPr algn="ctr"/>
            <a:r>
              <a:rPr lang="en-GB" sz="5400" b="1" u="sng">
                <a:solidFill>
                  <a:srgbClr val="0000CC"/>
                </a:solidFill>
                <a:latin typeface="Candara"/>
              </a:rPr>
              <a:t>Welcome to Year </a:t>
            </a:r>
            <a:r>
              <a:rPr lang="en-GB" sz="5400" b="1" u="sng">
                <a:solidFill>
                  <a:srgbClr val="FF0000"/>
                </a:solidFill>
                <a:latin typeface="Candara"/>
              </a:rPr>
              <a:t>?</a:t>
            </a:r>
            <a:r>
              <a:rPr lang="en-GB" sz="5400" b="1" u="sng">
                <a:solidFill>
                  <a:srgbClr val="0000CC"/>
                </a:solidFill>
                <a:latin typeface="Candara"/>
              </a:rPr>
              <a:t> </a:t>
            </a:r>
            <a:br>
              <a:rPr lang="en-GB" sz="5400" b="1" u="sng">
                <a:latin typeface="Candara" pitchFamily="34" charset="0"/>
              </a:rPr>
            </a:br>
            <a:br>
              <a:rPr lang="en-GB" sz="5400" b="1" u="sng">
                <a:latin typeface="Candara" pitchFamily="34" charset="0"/>
              </a:rPr>
            </a:br>
            <a:r>
              <a:rPr lang="en-GB" sz="5400" b="1" u="sng">
                <a:solidFill>
                  <a:srgbClr val="0000CC"/>
                </a:solidFill>
                <a:latin typeface="Candara"/>
              </a:rPr>
              <a:t>Team </a:t>
            </a:r>
            <a:r>
              <a:rPr lang="en-GB" sz="5400" b="1" u="sng">
                <a:solidFill>
                  <a:srgbClr val="FF0000"/>
                </a:solidFill>
                <a:latin typeface="Candara"/>
              </a:rPr>
              <a:t>CHANGE</a:t>
            </a:r>
            <a:r>
              <a:rPr lang="en-GB" sz="5400" b="1" u="sng">
                <a:solidFill>
                  <a:srgbClr val="0000CC"/>
                </a:solidFill>
                <a:latin typeface="Candara"/>
              </a:rPr>
              <a:t> and </a:t>
            </a:r>
            <a:br>
              <a:rPr lang="en-GB" sz="5400" b="1" u="sng">
                <a:latin typeface="Candara" pitchFamily="34" charset="0"/>
              </a:rPr>
            </a:br>
            <a:r>
              <a:rPr lang="en-GB" sz="5400" b="1" u="sng">
                <a:solidFill>
                  <a:srgbClr val="0000CC"/>
                </a:solidFill>
                <a:latin typeface="Candara"/>
              </a:rPr>
              <a:t>Team </a:t>
            </a:r>
            <a:r>
              <a:rPr lang="en-GB" sz="5400" b="1" u="sng">
                <a:solidFill>
                  <a:srgbClr val="FF0000"/>
                </a:solidFill>
                <a:latin typeface="Candara"/>
              </a:rPr>
              <a:t>CHANGE</a:t>
            </a:r>
            <a:endParaRPr lang="en-GB" sz="5400" b="1" u="sng">
              <a:solidFill>
                <a:srgbClr val="0000CC"/>
              </a:solidFill>
              <a:latin typeface="Candara"/>
            </a:endParaRPr>
          </a:p>
        </p:txBody>
      </p:sp>
      <p:sp>
        <p:nvSpPr>
          <p:cNvPr id="8" name="Subtitle 2">
            <a:extLst>
              <a:ext uri="{FF2B5EF4-FFF2-40B4-BE49-F238E27FC236}">
                <a16:creationId xmlns:a16="http://schemas.microsoft.com/office/drawing/2014/main" id="{BA6F6C75-787F-E8F0-E9BF-FAC8052D7C56}"/>
              </a:ext>
            </a:extLst>
          </p:cNvPr>
          <p:cNvSpPr>
            <a:spLocks noGrp="1"/>
          </p:cNvSpPr>
          <p:nvPr>
            <p:ph type="subTitle" idx="1"/>
          </p:nvPr>
        </p:nvSpPr>
        <p:spPr>
          <a:xfrm>
            <a:off x="323528" y="332655"/>
            <a:ext cx="11485014" cy="6166467"/>
          </a:xfrm>
          <a:ln w="76200"/>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p>
            <a:pPr marL="685800" indent="-685800" algn="ctr"/>
            <a:r>
              <a:rPr lang="en-GB" sz="7200" b="1" dirty="0">
                <a:solidFill>
                  <a:srgbClr val="0070C0"/>
                </a:solidFill>
                <a:latin typeface="Candara" panose="020E0502030303020204" pitchFamily="34" charset="0"/>
              </a:rPr>
              <a:t> </a:t>
            </a:r>
          </a:p>
          <a:p>
            <a:pPr marL="685800" indent="-685800" algn="ctr"/>
            <a:r>
              <a:rPr lang="en-GB" sz="6600" b="1" dirty="0">
                <a:solidFill>
                  <a:srgbClr val="0070C0"/>
                </a:solidFill>
                <a:latin typeface="Candara"/>
              </a:rPr>
              <a:t>RAPS Open Classes 2026-2027</a:t>
            </a:r>
            <a:endParaRPr lang="en-GB" sz="6600" b="1" dirty="0">
              <a:solidFill>
                <a:srgbClr val="0070C0"/>
              </a:solidFill>
              <a:latin typeface="Candara" panose="020E0502030303020204" pitchFamily="34" charset="0"/>
            </a:endParaRPr>
          </a:p>
          <a:p>
            <a:pPr marL="685800" indent="-685800" algn="ctr"/>
            <a:endParaRPr lang="en-GB" sz="7200" b="1" dirty="0">
              <a:solidFill>
                <a:srgbClr val="0070C0"/>
              </a:solidFill>
              <a:latin typeface="Candara" panose="020E0502030303020204" pitchFamily="34" charset="0"/>
            </a:endParaRPr>
          </a:p>
          <a:p>
            <a:pPr marL="685800" indent="-685800" algn="ctr"/>
            <a:r>
              <a:rPr lang="en-GB" sz="7200" b="1" dirty="0">
                <a:solidFill>
                  <a:srgbClr val="0070C0"/>
                </a:solidFill>
                <a:latin typeface="Candara"/>
              </a:rPr>
              <a:t>Welcome to Year</a:t>
            </a:r>
            <a:r>
              <a:rPr lang="en-GB" sz="7200" b="1" dirty="0">
                <a:solidFill>
                  <a:srgbClr val="006FC0"/>
                </a:solidFill>
                <a:latin typeface="Candara"/>
              </a:rPr>
              <a:t> 6</a:t>
            </a:r>
          </a:p>
        </p:txBody>
      </p:sp>
      <p:sp>
        <p:nvSpPr>
          <p:cNvPr id="9" name="Footer Placeholder 3">
            <a:extLst>
              <a:ext uri="{FF2B5EF4-FFF2-40B4-BE49-F238E27FC236}">
                <a16:creationId xmlns:a16="http://schemas.microsoft.com/office/drawing/2014/main" id="{D158325C-FF25-E1C1-F854-57561FC7E5EC}"/>
              </a:ext>
            </a:extLst>
          </p:cNvPr>
          <p:cNvSpPr txBox="1">
            <a:spLocks/>
          </p:cNvSpPr>
          <p:nvPr/>
        </p:nvSpPr>
        <p:spPr>
          <a:xfrm>
            <a:off x="179511" y="6237312"/>
            <a:ext cx="11874337" cy="484163"/>
          </a:xfrm>
          <a:prstGeom prst="rect">
            <a:avLst/>
          </a:prstGeom>
        </p:spPr>
        <p:txBody>
          <a:bodyPr/>
          <a:ls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b="1">
              <a:solidFill>
                <a:srgbClr val="002060"/>
              </a:solidFill>
              <a:latin typeface="Candara" panose="020E0502030303020204" pitchFamily="34" charset="0"/>
            </a:endParaRPr>
          </a:p>
        </p:txBody>
      </p:sp>
      <p:sp>
        <p:nvSpPr>
          <p:cNvPr id="11" name="Title 4">
            <a:extLst>
              <a:ext uri="{FF2B5EF4-FFF2-40B4-BE49-F238E27FC236}">
                <a16:creationId xmlns:a16="http://schemas.microsoft.com/office/drawing/2014/main" id="{2845CC39-B627-57C8-5CB0-EADF562487D8}"/>
              </a:ext>
            </a:extLst>
          </p:cNvPr>
          <p:cNvSpPr txBox="1">
            <a:spLocks/>
          </p:cNvSpPr>
          <p:nvPr/>
        </p:nvSpPr>
        <p:spPr>
          <a:xfrm>
            <a:off x="755576" y="620688"/>
            <a:ext cx="10505674" cy="1470025"/>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5400" b="1" i="0" u="sng" strike="noStrike" kern="1200" cap="none" spc="0" normalizeH="0" baseline="0" noProof="0">
              <a:ln>
                <a:noFill/>
              </a:ln>
              <a:solidFill>
                <a:srgbClr val="0000CC"/>
              </a:solidFill>
              <a:effectLst/>
              <a:uLnTx/>
              <a:uFillTx/>
              <a:latin typeface="Candara" pitchFamily="34" charset="0"/>
              <a:ea typeface="+mj-ea"/>
              <a:cs typeface="+mj-cs"/>
            </a:endParaRPr>
          </a:p>
        </p:txBody>
      </p:sp>
      <p:pic>
        <p:nvPicPr>
          <p:cNvPr id="12" name="Picture 11">
            <a:extLst>
              <a:ext uri="{FF2B5EF4-FFF2-40B4-BE49-F238E27FC236}">
                <a16:creationId xmlns:a16="http://schemas.microsoft.com/office/drawing/2014/main" id="{53F6AAEF-8092-6A33-E758-BF2836A6522D}"/>
              </a:ext>
            </a:extLst>
          </p:cNvPr>
          <p:cNvPicPr/>
          <p:nvPr/>
        </p:nvPicPr>
        <p:blipFill rotWithShape="1">
          <a:blip r:embed="rId3" cstate="print">
            <a:extLst>
              <a:ext uri="{28A0092B-C50C-407E-A947-70E740481C1C}">
                <a14:useLocalDpi xmlns:a14="http://schemas.microsoft.com/office/drawing/2010/main" val="0"/>
              </a:ext>
            </a:extLst>
          </a:blip>
          <a:srcRect l="23100" t="22165" r="39674" b="6208"/>
          <a:stretch/>
        </p:blipFill>
        <p:spPr bwMode="auto">
          <a:xfrm>
            <a:off x="9728042" y="4950694"/>
            <a:ext cx="1877613" cy="1422450"/>
          </a:xfrm>
          <a:prstGeom prst="rect">
            <a:avLst/>
          </a:prstGeom>
          <a:ln>
            <a:noFill/>
          </a:ln>
          <a:extLst>
            <a:ext uri="{53640926-AAD7-44D8-BBD7-CCE9431645EC}">
              <a14:shadowObscured xmlns:a14="http://schemas.microsoft.com/office/drawing/2010/main"/>
            </a:ext>
          </a:extLst>
        </p:spPr>
      </p:pic>
      <p:sp>
        <p:nvSpPr>
          <p:cNvPr id="13" name="Title 4">
            <a:extLst>
              <a:ext uri="{FF2B5EF4-FFF2-40B4-BE49-F238E27FC236}">
                <a16:creationId xmlns:a16="http://schemas.microsoft.com/office/drawing/2014/main" id="{0CCAFB45-9FB3-E046-4F6A-327615B6662C}"/>
              </a:ext>
            </a:extLst>
          </p:cNvPr>
          <p:cNvSpPr txBox="1">
            <a:spLocks/>
          </p:cNvSpPr>
          <p:nvPr/>
        </p:nvSpPr>
        <p:spPr>
          <a:xfrm>
            <a:off x="1152817" y="4950694"/>
            <a:ext cx="9927724" cy="1830065"/>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400" b="1" i="0" u="sng" strike="noStrike" kern="1200" cap="none" spc="0" normalizeH="0" baseline="0" noProof="0">
                <a:ln>
                  <a:noFill/>
                </a:ln>
                <a:solidFill>
                  <a:srgbClr val="C00000"/>
                </a:solidFill>
                <a:effectLst/>
                <a:uLnTx/>
                <a:uFillTx/>
                <a:latin typeface="Candara" pitchFamily="34" charset="0"/>
                <a:ea typeface="+mj-ea"/>
                <a:cs typeface="+mj-cs"/>
              </a:rPr>
              <a:t>One</a:t>
            </a:r>
            <a:r>
              <a:rPr kumimoji="0" lang="en-GB" sz="2400" b="1" i="0" u="sng" strike="noStrike" kern="1200" cap="none" spc="0" normalizeH="0" noProof="0">
                <a:ln>
                  <a:noFill/>
                </a:ln>
                <a:solidFill>
                  <a:srgbClr val="C00000"/>
                </a:solidFill>
                <a:effectLst/>
                <a:uLnTx/>
                <a:uFillTx/>
                <a:latin typeface="Candara" pitchFamily="34" charset="0"/>
                <a:ea typeface="+mj-ea"/>
                <a:cs typeface="+mj-cs"/>
              </a:rPr>
              <a:t> Childhood, One Chance</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2400" b="1" i="1" baseline="0">
                <a:solidFill>
                  <a:srgbClr val="002060"/>
                </a:solidFill>
                <a:latin typeface="Candara" pitchFamily="34" charset="0"/>
                <a:ea typeface="+mj-ea"/>
                <a:cs typeface="+mj-cs"/>
              </a:rPr>
              <a:t>Together we make a difference</a:t>
            </a:r>
            <a:endParaRPr kumimoji="0" lang="en-GB" sz="2400" b="1" i="1" strike="noStrike" kern="1200" cap="none" spc="0" normalizeH="0" baseline="0" noProof="0">
              <a:ln>
                <a:noFill/>
              </a:ln>
              <a:solidFill>
                <a:srgbClr val="002060"/>
              </a:solidFill>
              <a:effectLst/>
              <a:uLnTx/>
              <a:uFillTx/>
              <a:latin typeface="Candara" pitchFamily="34" charset="0"/>
              <a:ea typeface="+mj-ea"/>
              <a:cs typeface="+mj-cs"/>
            </a:endParaRPr>
          </a:p>
        </p:txBody>
      </p:sp>
      <p:pic>
        <p:nvPicPr>
          <p:cNvPr id="14" name="Picture 2">
            <a:extLst>
              <a:ext uri="{FF2B5EF4-FFF2-40B4-BE49-F238E27FC236}">
                <a16:creationId xmlns:a16="http://schemas.microsoft.com/office/drawing/2014/main" id="{35930360-3004-CEAE-8D35-C7479EDC10D6}"/>
              </a:ext>
            </a:extLst>
          </p:cNvPr>
          <p:cNvPicPr>
            <a:picLocks noChangeAspect="1" noChangeArrowheads="1"/>
          </p:cNvPicPr>
          <p:nvPr/>
        </p:nvPicPr>
        <p:blipFill>
          <a:blip r:embed="rId4" cstate="print"/>
          <a:srcRect/>
          <a:stretch>
            <a:fillRect/>
          </a:stretch>
        </p:blipFill>
        <p:spPr bwMode="auto">
          <a:xfrm>
            <a:off x="323528" y="4905835"/>
            <a:ext cx="2554929" cy="1512168"/>
          </a:xfrm>
          <a:prstGeom prst="rect">
            <a:avLst/>
          </a:prstGeom>
          <a:noFill/>
          <a:ln w="9525">
            <a:noFill/>
            <a:miter lim="800000"/>
            <a:headEnd/>
            <a:tailEnd/>
          </a:ln>
        </p:spPr>
      </p:pic>
    </p:spTree>
    <p:extLst>
      <p:ext uri="{BB962C8B-B14F-4D97-AF65-F5344CB8AC3E}">
        <p14:creationId xmlns:p14="http://schemas.microsoft.com/office/powerpoint/2010/main" val="2259308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6F7BB-30A8-4980-AD4A-2FB0B53FA6C9}"/>
              </a:ext>
            </a:extLst>
          </p:cNvPr>
          <p:cNvSpPr>
            <a:spLocks noGrp="1"/>
          </p:cNvSpPr>
          <p:nvPr>
            <p:ph type="title"/>
          </p:nvPr>
        </p:nvSpPr>
        <p:spPr/>
        <p:txBody>
          <a:bodyPr rtlCol="0" anchor="t"/>
          <a:lstStyle/>
          <a:p>
            <a:pPr rtl="0"/>
            <a:r>
              <a:rPr lang="en-GB" dirty="0"/>
              <a:t>The Year 6 Team</a:t>
            </a:r>
          </a:p>
        </p:txBody>
      </p:sp>
      <p:sp>
        <p:nvSpPr>
          <p:cNvPr id="7" name="Text Placeholder 6">
            <a:extLst>
              <a:ext uri="{FF2B5EF4-FFF2-40B4-BE49-F238E27FC236}">
                <a16:creationId xmlns:a16="http://schemas.microsoft.com/office/drawing/2014/main" id="{ACC180CB-0C9D-0441-A2D3-F4EDC5DB9741}"/>
              </a:ext>
            </a:extLst>
          </p:cNvPr>
          <p:cNvSpPr>
            <a:spLocks noGrp="1"/>
          </p:cNvSpPr>
          <p:nvPr>
            <p:ph type="body" sz="quarter" idx="17"/>
          </p:nvPr>
        </p:nvSpPr>
        <p:spPr>
          <a:xfrm>
            <a:off x="750430" y="1465976"/>
            <a:ext cx="2281237" cy="347662"/>
          </a:xfrm>
        </p:spPr>
        <p:txBody>
          <a:bodyPr rtlCol="0"/>
          <a:lstStyle/>
          <a:p>
            <a:pPr rtl="0"/>
            <a:r>
              <a:rPr lang="en-GB" dirty="0"/>
              <a:t>Miss Godwin</a:t>
            </a:r>
          </a:p>
        </p:txBody>
      </p:sp>
      <p:sp>
        <p:nvSpPr>
          <p:cNvPr id="8" name="Text Placeholder 7">
            <a:extLst>
              <a:ext uri="{FF2B5EF4-FFF2-40B4-BE49-F238E27FC236}">
                <a16:creationId xmlns:a16="http://schemas.microsoft.com/office/drawing/2014/main" id="{44627161-B78C-7646-8E85-99BD47FE64E0}"/>
              </a:ext>
            </a:extLst>
          </p:cNvPr>
          <p:cNvSpPr>
            <a:spLocks noGrp="1"/>
          </p:cNvSpPr>
          <p:nvPr>
            <p:ph type="body" sz="quarter" idx="18"/>
          </p:nvPr>
        </p:nvSpPr>
        <p:spPr>
          <a:xfrm>
            <a:off x="750429" y="1851222"/>
            <a:ext cx="2281237" cy="347662"/>
          </a:xfrm>
        </p:spPr>
        <p:txBody>
          <a:bodyPr rtlCol="0"/>
          <a:lstStyle/>
          <a:p>
            <a:pPr rtl="0"/>
            <a:r>
              <a:rPr lang="en-GB"/>
              <a:t>Teacher</a:t>
            </a:r>
          </a:p>
        </p:txBody>
      </p:sp>
      <p:sp>
        <p:nvSpPr>
          <p:cNvPr id="12" name="Text Placeholder 11">
            <a:extLst>
              <a:ext uri="{FF2B5EF4-FFF2-40B4-BE49-F238E27FC236}">
                <a16:creationId xmlns:a16="http://schemas.microsoft.com/office/drawing/2014/main" id="{E88BDBE3-DBB3-9040-95AC-86789B700450}"/>
              </a:ext>
            </a:extLst>
          </p:cNvPr>
          <p:cNvSpPr>
            <a:spLocks noGrp="1"/>
          </p:cNvSpPr>
          <p:nvPr>
            <p:ph type="body" sz="quarter" idx="29"/>
          </p:nvPr>
        </p:nvSpPr>
        <p:spPr>
          <a:xfrm>
            <a:off x="3549398" y="1460382"/>
            <a:ext cx="2281237" cy="347662"/>
          </a:xfrm>
        </p:spPr>
        <p:txBody>
          <a:bodyPr rtlCol="0"/>
          <a:lstStyle/>
          <a:p>
            <a:pPr rtl="0"/>
            <a:r>
              <a:rPr lang="en-GB" dirty="0"/>
              <a:t>Mr Pressley</a:t>
            </a:r>
          </a:p>
        </p:txBody>
      </p:sp>
      <p:sp>
        <p:nvSpPr>
          <p:cNvPr id="13" name="Text Placeholder 12">
            <a:extLst>
              <a:ext uri="{FF2B5EF4-FFF2-40B4-BE49-F238E27FC236}">
                <a16:creationId xmlns:a16="http://schemas.microsoft.com/office/drawing/2014/main" id="{D0969AD2-8004-9B40-90B0-0EBD95268B5A}"/>
              </a:ext>
            </a:extLst>
          </p:cNvPr>
          <p:cNvSpPr>
            <a:spLocks noGrp="1"/>
          </p:cNvSpPr>
          <p:nvPr>
            <p:ph type="body" sz="quarter" idx="30"/>
          </p:nvPr>
        </p:nvSpPr>
        <p:spPr>
          <a:xfrm>
            <a:off x="3549397" y="1845628"/>
            <a:ext cx="2281237" cy="347662"/>
          </a:xfrm>
        </p:spPr>
        <p:txBody>
          <a:bodyPr rtlCol="0"/>
          <a:lstStyle/>
          <a:p>
            <a:pPr rtl="0"/>
            <a:r>
              <a:rPr lang="en-GB"/>
              <a:t>Teacher</a:t>
            </a:r>
          </a:p>
        </p:txBody>
      </p:sp>
      <p:sp>
        <p:nvSpPr>
          <p:cNvPr id="15" name="Text Placeholder 14">
            <a:extLst>
              <a:ext uri="{FF2B5EF4-FFF2-40B4-BE49-F238E27FC236}">
                <a16:creationId xmlns:a16="http://schemas.microsoft.com/office/drawing/2014/main" id="{02C30DA5-B4D3-C343-8FEC-D62948BDA920}"/>
              </a:ext>
            </a:extLst>
          </p:cNvPr>
          <p:cNvSpPr>
            <a:spLocks noGrp="1"/>
          </p:cNvSpPr>
          <p:nvPr>
            <p:ph type="body" sz="quarter" idx="32"/>
          </p:nvPr>
        </p:nvSpPr>
        <p:spPr>
          <a:xfrm>
            <a:off x="750429" y="2994545"/>
            <a:ext cx="2281237" cy="347662"/>
          </a:xfrm>
        </p:spPr>
        <p:txBody>
          <a:bodyPr rtlCol="0"/>
          <a:lstStyle/>
          <a:p>
            <a:pPr rtl="0"/>
            <a:r>
              <a:rPr lang="en-GB" dirty="0"/>
              <a:t>Ms Aldred </a:t>
            </a:r>
          </a:p>
        </p:txBody>
      </p:sp>
      <p:sp>
        <p:nvSpPr>
          <p:cNvPr id="16" name="Text Placeholder 15">
            <a:extLst>
              <a:ext uri="{FF2B5EF4-FFF2-40B4-BE49-F238E27FC236}">
                <a16:creationId xmlns:a16="http://schemas.microsoft.com/office/drawing/2014/main" id="{CD202676-78EE-3240-950B-84A1520E27EE}"/>
              </a:ext>
            </a:extLst>
          </p:cNvPr>
          <p:cNvSpPr>
            <a:spLocks noGrp="1"/>
          </p:cNvSpPr>
          <p:nvPr>
            <p:ph type="body" sz="quarter" idx="33"/>
          </p:nvPr>
        </p:nvSpPr>
        <p:spPr>
          <a:xfrm>
            <a:off x="750428" y="3379791"/>
            <a:ext cx="2281237" cy="347662"/>
          </a:xfrm>
        </p:spPr>
        <p:txBody>
          <a:bodyPr rtlCol="0"/>
          <a:lstStyle/>
          <a:p>
            <a:pPr rtl="0"/>
            <a:r>
              <a:rPr lang="en-GB"/>
              <a:t>Teaching Assistant</a:t>
            </a:r>
          </a:p>
        </p:txBody>
      </p:sp>
      <p:sp>
        <p:nvSpPr>
          <p:cNvPr id="18" name="Text Placeholder 17">
            <a:extLst>
              <a:ext uri="{FF2B5EF4-FFF2-40B4-BE49-F238E27FC236}">
                <a16:creationId xmlns:a16="http://schemas.microsoft.com/office/drawing/2014/main" id="{7C503641-A7D5-AD48-A486-CD57C1620326}"/>
              </a:ext>
            </a:extLst>
          </p:cNvPr>
          <p:cNvSpPr>
            <a:spLocks noGrp="1"/>
          </p:cNvSpPr>
          <p:nvPr>
            <p:ph type="body" sz="quarter" idx="35"/>
          </p:nvPr>
        </p:nvSpPr>
        <p:spPr>
          <a:xfrm>
            <a:off x="3549397" y="2994545"/>
            <a:ext cx="2281237" cy="347662"/>
          </a:xfrm>
        </p:spPr>
        <p:txBody>
          <a:bodyPr rtlCol="0"/>
          <a:lstStyle/>
          <a:p>
            <a:pPr rtl="0"/>
            <a:r>
              <a:rPr lang="en-GB" dirty="0"/>
              <a:t>Miss </a:t>
            </a:r>
            <a:r>
              <a:rPr lang="en-GB" dirty="0" err="1"/>
              <a:t>Marfleet</a:t>
            </a:r>
            <a:endParaRPr lang="en-GB" dirty="0"/>
          </a:p>
        </p:txBody>
      </p:sp>
      <p:sp>
        <p:nvSpPr>
          <p:cNvPr id="19" name="Text Placeholder 18">
            <a:extLst>
              <a:ext uri="{FF2B5EF4-FFF2-40B4-BE49-F238E27FC236}">
                <a16:creationId xmlns:a16="http://schemas.microsoft.com/office/drawing/2014/main" id="{BBEE7C7B-4D43-1342-88B5-B6F833D51AE8}"/>
              </a:ext>
            </a:extLst>
          </p:cNvPr>
          <p:cNvSpPr>
            <a:spLocks noGrp="1"/>
          </p:cNvSpPr>
          <p:nvPr>
            <p:ph type="body" sz="quarter" idx="36"/>
          </p:nvPr>
        </p:nvSpPr>
        <p:spPr>
          <a:xfrm>
            <a:off x="3549396" y="3379791"/>
            <a:ext cx="2281237" cy="347662"/>
          </a:xfrm>
        </p:spPr>
        <p:txBody>
          <a:bodyPr rtlCol="0"/>
          <a:lstStyle/>
          <a:p>
            <a:pPr rtl="0"/>
            <a:r>
              <a:rPr lang="en-GB"/>
              <a:t>Teaching assistant </a:t>
            </a:r>
          </a:p>
        </p:txBody>
      </p:sp>
      <p:sp>
        <p:nvSpPr>
          <p:cNvPr id="21" name="Text Placeholder 20">
            <a:extLst>
              <a:ext uri="{FF2B5EF4-FFF2-40B4-BE49-F238E27FC236}">
                <a16:creationId xmlns:a16="http://schemas.microsoft.com/office/drawing/2014/main" id="{F8C89E42-8364-1040-9DF6-7305561F98D7}"/>
              </a:ext>
            </a:extLst>
          </p:cNvPr>
          <p:cNvSpPr>
            <a:spLocks noGrp="1"/>
          </p:cNvSpPr>
          <p:nvPr>
            <p:ph type="body" sz="quarter" idx="38"/>
          </p:nvPr>
        </p:nvSpPr>
        <p:spPr>
          <a:xfrm>
            <a:off x="5830634" y="1460382"/>
            <a:ext cx="2281237" cy="347662"/>
          </a:xfrm>
        </p:spPr>
        <p:txBody>
          <a:bodyPr rtlCol="0"/>
          <a:lstStyle/>
          <a:p>
            <a:pPr rtl="0"/>
            <a:r>
              <a:rPr lang="en-GB" dirty="0"/>
              <a:t>Mr Holliday</a:t>
            </a:r>
          </a:p>
        </p:txBody>
      </p:sp>
      <p:sp>
        <p:nvSpPr>
          <p:cNvPr id="22" name="Text Placeholder 21">
            <a:extLst>
              <a:ext uri="{FF2B5EF4-FFF2-40B4-BE49-F238E27FC236}">
                <a16:creationId xmlns:a16="http://schemas.microsoft.com/office/drawing/2014/main" id="{B05EDAD8-33DD-0B49-9FA0-360E67ED9B6A}"/>
              </a:ext>
            </a:extLst>
          </p:cNvPr>
          <p:cNvSpPr>
            <a:spLocks noGrp="1"/>
          </p:cNvSpPr>
          <p:nvPr>
            <p:ph type="body" sz="quarter" idx="39"/>
          </p:nvPr>
        </p:nvSpPr>
        <p:spPr>
          <a:xfrm>
            <a:off x="5830633" y="1845628"/>
            <a:ext cx="2281237" cy="347662"/>
          </a:xfrm>
        </p:spPr>
        <p:txBody>
          <a:bodyPr rtlCol="0"/>
          <a:lstStyle/>
          <a:p>
            <a:pPr rtl="0"/>
            <a:r>
              <a:rPr lang="en-GB"/>
              <a:t>Assistant Head for Phase</a:t>
            </a:r>
          </a:p>
        </p:txBody>
      </p:sp>
      <p:sp>
        <p:nvSpPr>
          <p:cNvPr id="5" name="Slide Number Placeholder 4">
            <a:extLst>
              <a:ext uri="{FF2B5EF4-FFF2-40B4-BE49-F238E27FC236}">
                <a16:creationId xmlns:a16="http://schemas.microsoft.com/office/drawing/2014/main" id="{352A2850-23AF-A249-8907-5DAF2E2D2269}"/>
              </a:ext>
            </a:extLst>
          </p:cNvPr>
          <p:cNvSpPr>
            <a:spLocks noGrp="1"/>
          </p:cNvSpPr>
          <p:nvPr>
            <p:ph type="sldNum" sz="quarter" idx="27"/>
          </p:nvPr>
        </p:nvSpPr>
        <p:spPr/>
        <p:txBody>
          <a:bodyPr rtlCol="0"/>
          <a:lstStyle/>
          <a:p>
            <a:pPr rtl="0"/>
            <a:fld id="{294A09A9-5501-47C1-A89A-A340965A2BE2}" type="slidenum">
              <a:rPr lang="en-GB" smtClean="0"/>
              <a:pPr rtl="0"/>
              <a:t>2</a:t>
            </a:fld>
            <a:endParaRPr lang="en-GB"/>
          </a:p>
        </p:txBody>
      </p:sp>
    </p:spTree>
    <p:extLst>
      <p:ext uri="{BB962C8B-B14F-4D97-AF65-F5344CB8AC3E}">
        <p14:creationId xmlns:p14="http://schemas.microsoft.com/office/powerpoint/2010/main" val="3396266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p:txBody>
          <a:bodyPr rtlCol="0" anchor="t"/>
          <a:lstStyle/>
          <a:p>
            <a:pPr algn="ctr" rtl="0"/>
            <a:r>
              <a:rPr lang="en-GB"/>
              <a:t>We will cover:</a:t>
            </a:r>
          </a:p>
        </p:txBody>
      </p:sp>
      <p:sp>
        <p:nvSpPr>
          <p:cNvPr id="3" name="Content Placeholder 2">
            <a:extLst>
              <a:ext uri="{FF2B5EF4-FFF2-40B4-BE49-F238E27FC236}">
                <a16:creationId xmlns:a16="http://schemas.microsoft.com/office/drawing/2014/main" id="{22788C46-D0BC-4307-AE55-7601A139E7CB}"/>
              </a:ext>
            </a:extLst>
          </p:cNvPr>
          <p:cNvSpPr>
            <a:spLocks noGrp="1"/>
          </p:cNvSpPr>
          <p:nvPr>
            <p:ph idx="1"/>
          </p:nvPr>
        </p:nvSpPr>
        <p:spPr>
          <a:xfrm>
            <a:off x="498359" y="1216231"/>
            <a:ext cx="10427456" cy="5137347"/>
          </a:xfrm>
        </p:spPr>
        <p:txBody>
          <a:bodyPr vert="horz" lIns="91440" tIns="45720" rIns="91440" bIns="45720" rtlCol="0" anchor="t">
            <a:normAutofit/>
          </a:bodyPr>
          <a:lstStyle/>
          <a:p>
            <a:pPr algn="ctr"/>
            <a:r>
              <a:rPr lang="en-GB" sz="3000">
                <a:solidFill>
                  <a:srgbClr val="000000"/>
                </a:solidFill>
                <a:latin typeface="Candara"/>
              </a:rPr>
              <a:t>Core Values</a:t>
            </a:r>
            <a:endParaRPr lang="en-US"/>
          </a:p>
          <a:p>
            <a:pPr algn="ctr"/>
            <a:r>
              <a:rPr lang="en-GB" sz="3000">
                <a:solidFill>
                  <a:srgbClr val="000000"/>
                </a:solidFill>
                <a:latin typeface="Candara"/>
              </a:rPr>
              <a:t>Behaviour for learning</a:t>
            </a:r>
            <a:endParaRPr lang="en-GB" sz="3000">
              <a:latin typeface="Candara"/>
            </a:endParaRPr>
          </a:p>
          <a:p>
            <a:pPr algn="ctr"/>
            <a:r>
              <a:rPr lang="en-GB" sz="3000">
                <a:solidFill>
                  <a:srgbClr val="000000"/>
                </a:solidFill>
                <a:latin typeface="Candara"/>
              </a:rPr>
              <a:t>Attendance</a:t>
            </a:r>
          </a:p>
          <a:p>
            <a:pPr algn="ctr"/>
            <a:r>
              <a:rPr lang="en-GB" sz="3000">
                <a:solidFill>
                  <a:srgbClr val="000000"/>
                </a:solidFill>
                <a:latin typeface="Candara"/>
              </a:rPr>
              <a:t>The School day  </a:t>
            </a:r>
            <a:endParaRPr lang="en-GB"/>
          </a:p>
          <a:p>
            <a:pPr marL="0" indent="0" algn="ctr">
              <a:buNone/>
            </a:pPr>
            <a:r>
              <a:rPr lang="en-GB" sz="3000">
                <a:latin typeface="Candara"/>
              </a:rPr>
              <a:t>Curriculum</a:t>
            </a:r>
            <a:endParaRPr lang="en-GB" sz="3000">
              <a:latin typeface="Candara" pitchFamily="34" charset="0"/>
            </a:endParaRPr>
          </a:p>
          <a:p>
            <a:pPr marL="0" indent="0" algn="ctr">
              <a:buNone/>
            </a:pPr>
            <a:r>
              <a:rPr lang="en-GB" sz="3000">
                <a:latin typeface="Candara"/>
              </a:rPr>
              <a:t>Home Learning/Reading/TTRS</a:t>
            </a:r>
            <a:endParaRPr lang="en-GB" sz="3000">
              <a:latin typeface="Candara" pitchFamily="34" charset="0"/>
            </a:endParaRPr>
          </a:p>
          <a:p>
            <a:pPr algn="ctr"/>
            <a:r>
              <a:rPr lang="en-GB" sz="3000">
                <a:latin typeface="Candara"/>
              </a:rPr>
              <a:t>Social Media</a:t>
            </a:r>
          </a:p>
          <a:p>
            <a:pPr marL="0" indent="0" algn="ctr">
              <a:buNone/>
            </a:pPr>
            <a:r>
              <a:rPr lang="en-GB" sz="3000">
                <a:latin typeface="Candara"/>
              </a:rPr>
              <a:t>Communication</a:t>
            </a:r>
          </a:p>
          <a:p>
            <a:pPr marL="0" indent="0" algn="ctr">
              <a:buNone/>
            </a:pPr>
            <a:r>
              <a:rPr lang="en-GB" sz="3000">
                <a:latin typeface="Candara"/>
              </a:rPr>
              <a:t>Questions </a:t>
            </a:r>
          </a:p>
        </p:txBody>
      </p:sp>
      <p:sp>
        <p:nvSpPr>
          <p:cNvPr id="6" name="Slide Number Placeholder 5">
            <a:extLst>
              <a:ext uri="{FF2B5EF4-FFF2-40B4-BE49-F238E27FC236}">
                <a16:creationId xmlns:a16="http://schemas.microsoft.com/office/drawing/2014/main" id="{60D470D0-6D64-5E42-9515-048F8779CD5E}"/>
              </a:ext>
            </a:extLst>
          </p:cNvPr>
          <p:cNvSpPr>
            <a:spLocks noGrp="1"/>
          </p:cNvSpPr>
          <p:nvPr>
            <p:ph type="sldNum" sz="quarter" idx="4"/>
          </p:nvPr>
        </p:nvSpPr>
        <p:spPr/>
        <p:txBody>
          <a:bodyPr rtlCol="0"/>
          <a:lstStyle/>
          <a:p>
            <a:pPr rtl="0"/>
            <a:fld id="{294A09A9-5501-47C1-A89A-A340965A2BE2}" type="slidenum">
              <a:rPr lang="en-GB" smtClean="0"/>
              <a:pPr rtl="0"/>
              <a:t>3</a:t>
            </a:fld>
            <a:endParaRPr lang="en-GB"/>
          </a:p>
        </p:txBody>
      </p:sp>
    </p:spTree>
    <p:extLst>
      <p:ext uri="{BB962C8B-B14F-4D97-AF65-F5344CB8AC3E}">
        <p14:creationId xmlns:p14="http://schemas.microsoft.com/office/powerpoint/2010/main" val="1325608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DA3489B2-ECFC-0579-0C4B-3E8B85B237DD}"/>
              </a:ext>
            </a:extLst>
          </p:cNvPr>
          <p:cNvSpPr/>
          <p:nvPr/>
        </p:nvSpPr>
        <p:spPr>
          <a:xfrm>
            <a:off x="1" y="1647053"/>
            <a:ext cx="12195742" cy="461665"/>
          </a:xfrm>
          <a:prstGeom prst="rect">
            <a:avLst/>
          </a:prstGeom>
        </p:spPr>
        <p:txBody>
          <a:bodyPr wrap="square">
            <a:spAutoFit/>
          </a:bodyPr>
          <a:lstStyle/>
          <a:p>
            <a:pPr algn="ctr" eaLnBrk="0" fontAlgn="base" hangingPunct="0">
              <a:spcBef>
                <a:spcPct val="0"/>
              </a:spcBef>
              <a:spcAft>
                <a:spcPct val="0"/>
              </a:spcAft>
            </a:pPr>
            <a:r>
              <a:rPr lang="en-GB" sz="2400">
                <a:solidFill>
                  <a:srgbClr val="000000"/>
                </a:solidFill>
                <a:latin typeface="Candara" panose="020E0502030303020204" pitchFamily="34" charset="0"/>
              </a:rPr>
              <a:t>These are at the heart of everything we do at Ramsgate Arts Primary School.</a:t>
            </a:r>
          </a:p>
        </p:txBody>
      </p:sp>
      <p:sp>
        <p:nvSpPr>
          <p:cNvPr id="15" name="Rectangle 14">
            <a:extLst>
              <a:ext uri="{FF2B5EF4-FFF2-40B4-BE49-F238E27FC236}">
                <a16:creationId xmlns:a16="http://schemas.microsoft.com/office/drawing/2014/main" id="{E3D89D31-CC6D-51ED-E0DC-D9F1AF01B1AD}"/>
              </a:ext>
            </a:extLst>
          </p:cNvPr>
          <p:cNvSpPr/>
          <p:nvPr/>
        </p:nvSpPr>
        <p:spPr>
          <a:xfrm>
            <a:off x="871549" y="197376"/>
            <a:ext cx="11454862" cy="1015663"/>
          </a:xfrm>
          <a:prstGeom prst="rect">
            <a:avLst/>
          </a:prstGeom>
        </p:spPr>
        <p:txBody>
          <a:bodyPr wrap="square">
            <a:spAutoFit/>
          </a:bodyPr>
          <a:lstStyle/>
          <a:p>
            <a:pPr algn="ctr" eaLnBrk="0" fontAlgn="base" hangingPunct="0">
              <a:spcBef>
                <a:spcPct val="0"/>
              </a:spcBef>
              <a:spcAft>
                <a:spcPct val="0"/>
              </a:spcAft>
            </a:pPr>
            <a:r>
              <a:rPr lang="en-US" sz="6000" b="1" u="sng">
                <a:solidFill>
                  <a:srgbClr val="0000FF"/>
                </a:solidFill>
                <a:latin typeface="Candara" panose="020E0502030303020204" pitchFamily="34" charset="0"/>
              </a:rPr>
              <a:t>Our Core Values…</a:t>
            </a:r>
          </a:p>
        </p:txBody>
      </p:sp>
      <p:sp>
        <p:nvSpPr>
          <p:cNvPr id="16" name="Content Placeholder 7">
            <a:extLst>
              <a:ext uri="{FF2B5EF4-FFF2-40B4-BE49-F238E27FC236}">
                <a16:creationId xmlns:a16="http://schemas.microsoft.com/office/drawing/2014/main" id="{092FBB0D-1C00-F7F4-CCE3-49E4EEC51BF6}"/>
              </a:ext>
            </a:extLst>
          </p:cNvPr>
          <p:cNvSpPr txBox="1">
            <a:spLocks/>
          </p:cNvSpPr>
          <p:nvPr/>
        </p:nvSpPr>
        <p:spPr>
          <a:xfrm>
            <a:off x="3602493" y="2478051"/>
            <a:ext cx="4987014" cy="2835186"/>
          </a:xfrm>
          <a:prstGeom prst="rect">
            <a:avLst/>
          </a:prstGeom>
        </p:spPr>
        <p:style>
          <a:lnRef idx="2">
            <a:schemeClr val="accent2"/>
          </a:lnRef>
          <a:fillRef idx="1">
            <a:schemeClr val="lt1"/>
          </a:fillRef>
          <a:effectRef idx="0">
            <a:schemeClr val="accent2"/>
          </a:effectRef>
          <a:fontRef idx="minor">
            <a:schemeClr val="dk1"/>
          </a:fontRef>
        </p:style>
        <p:txBody>
          <a:bodyP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dk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dk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dk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dk1"/>
                </a:solidFill>
                <a:latin typeface="+mn-lt"/>
                <a:ea typeface="+mn-ea"/>
                <a:cs typeface="+mn-cs"/>
              </a:defRPr>
            </a:lvl9pPr>
          </a:lstStyle>
          <a:p>
            <a:pPr marL="285750" indent="-285750" algn="ctr" eaLnBrk="0" fontAlgn="base" hangingPunct="0">
              <a:spcBef>
                <a:spcPct val="0"/>
              </a:spcBef>
              <a:spcAft>
                <a:spcPct val="0"/>
              </a:spcAft>
              <a:buFont typeface="Wingdings" panose="05000000000000000000" pitchFamily="2" charset="2"/>
              <a:buChar char="ü"/>
            </a:pPr>
            <a:r>
              <a:rPr lang="en-GB" sz="4400" b="1">
                <a:solidFill>
                  <a:schemeClr val="accent1"/>
                </a:solidFill>
                <a:latin typeface="Candara" panose="020E0502030303020204" pitchFamily="34" charset="0"/>
              </a:rPr>
              <a:t>Kindness</a:t>
            </a:r>
          </a:p>
          <a:p>
            <a:pPr marL="285750" indent="-285750" algn="ctr" eaLnBrk="0" fontAlgn="base" hangingPunct="0">
              <a:spcBef>
                <a:spcPct val="0"/>
              </a:spcBef>
              <a:spcAft>
                <a:spcPct val="0"/>
              </a:spcAft>
              <a:buFont typeface="Wingdings" panose="05000000000000000000" pitchFamily="2" charset="2"/>
              <a:buChar char="ü"/>
            </a:pPr>
            <a:r>
              <a:rPr lang="en-GB" sz="4400" b="1">
                <a:solidFill>
                  <a:schemeClr val="accent1">
                    <a:lumMod val="40000"/>
                    <a:lumOff val="60000"/>
                  </a:schemeClr>
                </a:solidFill>
                <a:latin typeface="Candara" panose="020E0502030303020204" pitchFamily="34" charset="0"/>
              </a:rPr>
              <a:t>Resilience</a:t>
            </a:r>
          </a:p>
          <a:p>
            <a:pPr marL="285750" indent="-285750" algn="ctr" eaLnBrk="0" fontAlgn="base" hangingPunct="0">
              <a:spcBef>
                <a:spcPct val="0"/>
              </a:spcBef>
              <a:spcAft>
                <a:spcPct val="0"/>
              </a:spcAft>
              <a:buFont typeface="Wingdings" panose="05000000000000000000" pitchFamily="2" charset="2"/>
              <a:buChar char="ü"/>
            </a:pPr>
            <a:r>
              <a:rPr lang="en-GB" sz="4400" b="1">
                <a:solidFill>
                  <a:schemeClr val="accent1"/>
                </a:solidFill>
                <a:latin typeface="Candara" panose="020E0502030303020204" pitchFamily="34" charset="0"/>
              </a:rPr>
              <a:t>Collaboration</a:t>
            </a:r>
          </a:p>
          <a:p>
            <a:pPr marL="285750" indent="-285750" algn="ctr" eaLnBrk="0" fontAlgn="base" hangingPunct="0">
              <a:spcBef>
                <a:spcPct val="0"/>
              </a:spcBef>
              <a:spcAft>
                <a:spcPct val="0"/>
              </a:spcAft>
              <a:buFont typeface="Wingdings" panose="05000000000000000000" pitchFamily="2" charset="2"/>
              <a:buChar char="ü"/>
            </a:pPr>
            <a:r>
              <a:rPr lang="en-GB" sz="4400" b="1">
                <a:solidFill>
                  <a:schemeClr val="accent1">
                    <a:lumMod val="20000"/>
                    <a:lumOff val="80000"/>
                  </a:schemeClr>
                </a:solidFill>
                <a:latin typeface="Candara" panose="020E0502030303020204" pitchFamily="34" charset="0"/>
              </a:rPr>
              <a:t>Creativity</a:t>
            </a:r>
          </a:p>
          <a:p>
            <a:pPr marL="0" indent="0" eaLnBrk="0" fontAlgn="base" hangingPunct="0">
              <a:spcBef>
                <a:spcPct val="0"/>
              </a:spcBef>
              <a:spcAft>
                <a:spcPct val="0"/>
              </a:spcAft>
              <a:buNone/>
            </a:pPr>
            <a:endParaRPr lang="en-GB" sz="4400" b="1">
              <a:solidFill>
                <a:schemeClr val="accent5">
                  <a:lumMod val="75000"/>
                </a:schemeClr>
              </a:solidFill>
              <a:latin typeface="Candara" panose="020E0502030303020204" pitchFamily="34" charset="0"/>
            </a:endParaRPr>
          </a:p>
          <a:p>
            <a:pPr marL="0" indent="0" algn="ctr">
              <a:buFont typeface="Arial" panose="020B0604020202020204" pitchFamily="34" charset="0"/>
              <a:buNone/>
            </a:pPr>
            <a:endParaRPr lang="en-GB" sz="4400">
              <a:latin typeface="Candara" pitchFamily="34" charset="0"/>
            </a:endParaRPr>
          </a:p>
        </p:txBody>
      </p:sp>
      <p:pic>
        <p:nvPicPr>
          <p:cNvPr id="17" name="Picture 16">
            <a:extLst>
              <a:ext uri="{FF2B5EF4-FFF2-40B4-BE49-F238E27FC236}">
                <a16:creationId xmlns:a16="http://schemas.microsoft.com/office/drawing/2014/main" id="{F7F8C2C3-42A8-8206-1C19-D8740CDF37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339023"/>
            <a:ext cx="1040566" cy="1040566"/>
          </a:xfrm>
          <a:prstGeom prst="rect">
            <a:avLst/>
          </a:prstGeom>
        </p:spPr>
      </p:pic>
      <p:sp>
        <p:nvSpPr>
          <p:cNvPr id="18" name="Footer Placeholder 3">
            <a:extLst>
              <a:ext uri="{FF2B5EF4-FFF2-40B4-BE49-F238E27FC236}">
                <a16:creationId xmlns:a16="http://schemas.microsoft.com/office/drawing/2014/main" id="{B495326D-3E7D-5B0D-12C2-410AC6B61ABB}"/>
              </a:ext>
            </a:extLst>
          </p:cNvPr>
          <p:cNvSpPr txBox="1">
            <a:spLocks/>
          </p:cNvSpPr>
          <p:nvPr/>
        </p:nvSpPr>
        <p:spPr>
          <a:xfrm>
            <a:off x="179512" y="6208916"/>
            <a:ext cx="11865004" cy="588393"/>
          </a:xfrm>
          <a:prstGeom prst="rect">
            <a:avLst/>
          </a:prstGeom>
        </p:spPr>
        <p:txBody>
          <a:bodyPr/>
          <a:ls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b="1">
                <a:solidFill>
                  <a:srgbClr val="002060"/>
                </a:solidFill>
                <a:latin typeface="Candara" panose="020E0502030303020204" pitchFamily="34" charset="0"/>
              </a:rPr>
              <a:t>Kindness, Resilience, Collaboration, Creativity</a:t>
            </a:r>
          </a:p>
        </p:txBody>
      </p:sp>
    </p:spTree>
    <p:extLst>
      <p:ext uri="{BB962C8B-B14F-4D97-AF65-F5344CB8AC3E}">
        <p14:creationId xmlns:p14="http://schemas.microsoft.com/office/powerpoint/2010/main" val="700209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8C9FCF5-F793-E683-22AC-DCB6DB75DED2}"/>
              </a:ext>
            </a:extLst>
          </p:cNvPr>
          <p:cNvSpPr/>
          <p:nvPr/>
        </p:nvSpPr>
        <p:spPr>
          <a:xfrm>
            <a:off x="206477" y="1369798"/>
            <a:ext cx="11159613" cy="384720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4800">
                <a:solidFill>
                  <a:schemeClr val="tx1"/>
                </a:solidFill>
                <a:latin typeface="Candara" panose="020E0502030303020204" pitchFamily="34" charset="0"/>
              </a:rPr>
              <a:t>At RAPS, we want our children to be ready to learn.</a:t>
            </a:r>
          </a:p>
          <a:p>
            <a:pPr algn="ctr"/>
            <a:endParaRPr lang="en-GB" sz="4400">
              <a:solidFill>
                <a:srgbClr val="0000FF"/>
              </a:solidFill>
              <a:latin typeface="Candara" panose="020E0502030303020204" pitchFamily="34" charset="0"/>
            </a:endParaRPr>
          </a:p>
          <a:p>
            <a:pPr algn="ctr"/>
            <a:r>
              <a:rPr lang="en-GB" sz="4400">
                <a:solidFill>
                  <a:srgbClr val="0000FF"/>
                </a:solidFill>
                <a:latin typeface="Candara" panose="020E0502030303020204" pitchFamily="34" charset="0"/>
              </a:rPr>
              <a:t>Our golden rules:</a:t>
            </a:r>
            <a:br>
              <a:rPr lang="en-GB" sz="6000">
                <a:solidFill>
                  <a:srgbClr val="0000FF"/>
                </a:solidFill>
                <a:latin typeface="Candara" panose="020E0502030303020204" pitchFamily="34" charset="0"/>
              </a:rPr>
            </a:br>
            <a:r>
              <a:rPr lang="en-GB" sz="6000" b="1">
                <a:solidFill>
                  <a:srgbClr val="FF0000"/>
                </a:solidFill>
                <a:latin typeface="Candara" panose="020E0502030303020204" pitchFamily="34" charset="0"/>
              </a:rPr>
              <a:t>Be Ready</a:t>
            </a:r>
            <a:r>
              <a:rPr lang="en-GB" sz="6000">
                <a:solidFill>
                  <a:srgbClr val="0000FF"/>
                </a:solidFill>
                <a:latin typeface="Candara" panose="020E0502030303020204" pitchFamily="34" charset="0"/>
              </a:rPr>
              <a:t>  </a:t>
            </a:r>
            <a:r>
              <a:rPr lang="en-GB" sz="6000" b="1">
                <a:solidFill>
                  <a:srgbClr val="7030A0"/>
                </a:solidFill>
                <a:latin typeface="Candara" panose="020E0502030303020204" pitchFamily="34" charset="0"/>
              </a:rPr>
              <a:t>Be Respectful</a:t>
            </a:r>
            <a:r>
              <a:rPr lang="en-GB" sz="6000">
                <a:solidFill>
                  <a:srgbClr val="0000FF"/>
                </a:solidFill>
                <a:latin typeface="Candara" panose="020E0502030303020204" pitchFamily="34" charset="0"/>
              </a:rPr>
              <a:t>  </a:t>
            </a:r>
            <a:r>
              <a:rPr lang="en-GB" sz="6000" b="1">
                <a:solidFill>
                  <a:srgbClr val="00B050"/>
                </a:solidFill>
                <a:latin typeface="Candara" panose="020E0502030303020204" pitchFamily="34" charset="0"/>
              </a:rPr>
              <a:t>Be Safe</a:t>
            </a:r>
            <a:endParaRPr lang="en-GB" sz="6000">
              <a:latin typeface="Candara" panose="020E0502030303020204" pitchFamily="34" charset="0"/>
            </a:endParaRPr>
          </a:p>
        </p:txBody>
      </p:sp>
      <p:sp>
        <p:nvSpPr>
          <p:cNvPr id="21" name="Title 6">
            <a:extLst>
              <a:ext uri="{FF2B5EF4-FFF2-40B4-BE49-F238E27FC236}">
                <a16:creationId xmlns:a16="http://schemas.microsoft.com/office/drawing/2014/main" id="{B4E89818-D1B0-8958-3152-AB21BB0CC334}"/>
              </a:ext>
            </a:extLst>
          </p:cNvPr>
          <p:cNvSpPr>
            <a:spLocks noGrp="1"/>
          </p:cNvSpPr>
          <p:nvPr>
            <p:ph type="title"/>
          </p:nvPr>
        </p:nvSpPr>
        <p:spPr>
          <a:xfrm>
            <a:off x="1896737" y="326095"/>
            <a:ext cx="8229600" cy="1143000"/>
          </a:xfrm>
        </p:spPr>
        <p:txBody>
          <a:bodyPr anchor="t">
            <a:noAutofit/>
          </a:bodyPr>
          <a:lstStyle/>
          <a:p>
            <a:pPr algn="ctr"/>
            <a:r>
              <a:rPr lang="en-GB" sz="4800" b="1" u="sng">
                <a:solidFill>
                  <a:srgbClr val="0000CC"/>
                </a:solidFill>
                <a:latin typeface="Candara" pitchFamily="34" charset="0"/>
              </a:rPr>
              <a:t>Behaviour for Learning</a:t>
            </a:r>
          </a:p>
        </p:txBody>
      </p:sp>
      <p:pic>
        <p:nvPicPr>
          <p:cNvPr id="22" name="Picture 21">
            <a:extLst>
              <a:ext uri="{FF2B5EF4-FFF2-40B4-BE49-F238E27FC236}">
                <a16:creationId xmlns:a16="http://schemas.microsoft.com/office/drawing/2014/main" id="{68CFD1C6-60D9-092A-1461-C008FD778C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5663" y="326095"/>
            <a:ext cx="727349" cy="727349"/>
          </a:xfrm>
          <a:prstGeom prst="rect">
            <a:avLst/>
          </a:prstGeom>
        </p:spPr>
      </p:pic>
      <p:sp>
        <p:nvSpPr>
          <p:cNvPr id="23" name="Footer Placeholder 3">
            <a:extLst>
              <a:ext uri="{FF2B5EF4-FFF2-40B4-BE49-F238E27FC236}">
                <a16:creationId xmlns:a16="http://schemas.microsoft.com/office/drawing/2014/main" id="{E5B172AE-6D3E-BDA0-C96F-F4A1AA885228}"/>
              </a:ext>
            </a:extLst>
          </p:cNvPr>
          <p:cNvSpPr txBox="1">
            <a:spLocks/>
          </p:cNvSpPr>
          <p:nvPr/>
        </p:nvSpPr>
        <p:spPr>
          <a:xfrm>
            <a:off x="1341361" y="6188123"/>
            <a:ext cx="8784976" cy="48416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j-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800">
                <a:solidFill>
                  <a:srgbClr val="002060"/>
                </a:solidFill>
                <a:latin typeface="Candara" panose="020E0502030303020204" pitchFamily="34" charset="0"/>
              </a:rPr>
              <a:t>Kindness, Resilience, Collaboration, Creativity</a:t>
            </a:r>
          </a:p>
        </p:txBody>
      </p:sp>
    </p:spTree>
    <p:extLst>
      <p:ext uri="{BB962C8B-B14F-4D97-AF65-F5344CB8AC3E}">
        <p14:creationId xmlns:p14="http://schemas.microsoft.com/office/powerpoint/2010/main" val="2563119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DD60FC5D-F91A-C320-6713-5F3BCA2C05FF}"/>
              </a:ext>
            </a:extLst>
          </p:cNvPr>
          <p:cNvSpPr>
            <a:spLocks noGrp="1"/>
          </p:cNvSpPr>
          <p:nvPr>
            <p:ph idx="1"/>
          </p:nvPr>
        </p:nvSpPr>
        <p:spPr>
          <a:xfrm>
            <a:off x="395536" y="835742"/>
            <a:ext cx="11619483" cy="5496232"/>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p>
            <a:r>
              <a:rPr lang="en-GB" sz="2800">
                <a:latin typeface="Candara" panose="020E0502030303020204" pitchFamily="34" charset="0"/>
              </a:rPr>
              <a:t>Each child starts off with </a:t>
            </a:r>
            <a:r>
              <a:rPr lang="en-GB" sz="4800">
                <a:solidFill>
                  <a:srgbClr val="0000FF"/>
                </a:solidFill>
                <a:latin typeface="Candara" panose="020E0502030303020204" pitchFamily="34" charset="0"/>
              </a:rPr>
              <a:t>5 points </a:t>
            </a:r>
            <a:r>
              <a:rPr lang="en-GB" sz="2800">
                <a:latin typeface="Candara" panose="020E0502030303020204" pitchFamily="34" charset="0"/>
              </a:rPr>
              <a:t>at the beginning of every day.</a:t>
            </a:r>
          </a:p>
          <a:p>
            <a:endParaRPr lang="en-GB" sz="1100">
              <a:latin typeface="Candara" panose="020E0502030303020204" pitchFamily="34" charset="0"/>
            </a:endParaRPr>
          </a:p>
          <a:p>
            <a:r>
              <a:rPr lang="en-GB" sz="2800">
                <a:latin typeface="Candara" panose="020E0502030303020204" pitchFamily="34" charset="0"/>
              </a:rPr>
              <a:t>Possible total of 25 points a week. Expected to keep all </a:t>
            </a:r>
            <a:r>
              <a:rPr lang="en-GB" sz="4800">
                <a:solidFill>
                  <a:srgbClr val="C404C4"/>
                </a:solidFill>
                <a:latin typeface="Candara" panose="020E0502030303020204" pitchFamily="34" charset="0"/>
              </a:rPr>
              <a:t>25 points</a:t>
            </a:r>
            <a:r>
              <a:rPr lang="en-GB" sz="2800">
                <a:latin typeface="Candara" panose="020E0502030303020204" pitchFamily="34" charset="0"/>
              </a:rPr>
              <a:t>!</a:t>
            </a:r>
          </a:p>
          <a:p>
            <a:endParaRPr lang="en-GB" sz="1100">
              <a:latin typeface="Candara" panose="020E0502030303020204" pitchFamily="34" charset="0"/>
            </a:endParaRPr>
          </a:p>
          <a:p>
            <a:r>
              <a:rPr lang="en-GB" sz="2800">
                <a:latin typeface="Candara"/>
              </a:rPr>
              <a:t>If your child keeps all their points for the week, you will receive a text home and they will receive 'Golden Time' on Friday afternoon.</a:t>
            </a:r>
          </a:p>
          <a:p>
            <a:endParaRPr lang="en-GB" sz="2800">
              <a:solidFill>
                <a:srgbClr val="FF0000"/>
              </a:solidFill>
              <a:latin typeface="Candara"/>
            </a:endParaRPr>
          </a:p>
          <a:p>
            <a:r>
              <a:rPr lang="en-GB" sz="2800">
                <a:latin typeface="Candara" panose="020E0502030303020204" pitchFamily="34" charset="0"/>
              </a:rPr>
              <a:t>If a child has a </a:t>
            </a:r>
            <a:r>
              <a:rPr lang="en-GB" sz="2800">
                <a:solidFill>
                  <a:srgbClr val="FFFF00"/>
                </a:solidFill>
                <a:effectLst>
                  <a:outerShdw blurRad="38100" dist="38100" dir="2700000" algn="tl">
                    <a:srgbClr val="000000">
                      <a:alpha val="43137"/>
                    </a:srgbClr>
                  </a:outerShdw>
                </a:effectLst>
                <a:latin typeface="Candara" panose="020E0502030303020204" pitchFamily="34" charset="0"/>
              </a:rPr>
              <a:t>yellow card </a:t>
            </a:r>
            <a:r>
              <a:rPr lang="en-GB" sz="2800">
                <a:latin typeface="Candara" panose="020E0502030303020204" pitchFamily="34" charset="0"/>
              </a:rPr>
              <a:t>on their desk at the end of the lesson, they lose 1 point.</a:t>
            </a:r>
          </a:p>
          <a:p>
            <a:r>
              <a:rPr lang="en-GB" sz="2800">
                <a:latin typeface="Candara" panose="020E0502030303020204" pitchFamily="34" charset="0"/>
              </a:rPr>
              <a:t>If a child has a </a:t>
            </a:r>
            <a:r>
              <a:rPr lang="en-GB" sz="2800">
                <a:solidFill>
                  <a:srgbClr val="FF0000"/>
                </a:solidFill>
                <a:effectLst>
                  <a:outerShdw blurRad="38100" dist="38100" dir="2700000" algn="tl">
                    <a:srgbClr val="000000">
                      <a:alpha val="43137"/>
                    </a:srgbClr>
                  </a:outerShdw>
                </a:effectLst>
                <a:latin typeface="Candara" panose="020E0502030303020204" pitchFamily="34" charset="0"/>
              </a:rPr>
              <a:t>red card </a:t>
            </a:r>
            <a:r>
              <a:rPr lang="en-GB" sz="2800">
                <a:latin typeface="Candara" panose="020E0502030303020204" pitchFamily="34" charset="0"/>
              </a:rPr>
              <a:t>on their desk at the end of the lesson, they lose 2 points.</a:t>
            </a:r>
          </a:p>
          <a:p>
            <a:endParaRPr lang="en-GB" sz="5400">
              <a:solidFill>
                <a:srgbClr val="FF0000"/>
              </a:solidFill>
              <a:latin typeface="Candara" panose="020E0502030303020204" pitchFamily="34" charset="0"/>
            </a:endParaRPr>
          </a:p>
          <a:p>
            <a:pPr>
              <a:buNone/>
            </a:pPr>
            <a:endParaRPr lang="en-GB" sz="2800"/>
          </a:p>
        </p:txBody>
      </p:sp>
      <p:sp>
        <p:nvSpPr>
          <p:cNvPr id="13" name="Footer Placeholder 3">
            <a:extLst>
              <a:ext uri="{FF2B5EF4-FFF2-40B4-BE49-F238E27FC236}">
                <a16:creationId xmlns:a16="http://schemas.microsoft.com/office/drawing/2014/main" id="{AB5A4FA9-9B78-A22F-9BDC-3D08911BB9CB}"/>
              </a:ext>
            </a:extLst>
          </p:cNvPr>
          <p:cNvSpPr txBox="1">
            <a:spLocks/>
          </p:cNvSpPr>
          <p:nvPr/>
        </p:nvSpPr>
        <p:spPr>
          <a:xfrm>
            <a:off x="0" y="6208980"/>
            <a:ext cx="12910537" cy="36512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j-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800">
              <a:solidFill>
                <a:srgbClr val="002060"/>
              </a:solidFill>
              <a:latin typeface="Candara" panose="020E0502030303020204" pitchFamily="34" charset="0"/>
            </a:endParaRPr>
          </a:p>
        </p:txBody>
      </p:sp>
      <p:sp>
        <p:nvSpPr>
          <p:cNvPr id="14" name="Title 6">
            <a:extLst>
              <a:ext uri="{FF2B5EF4-FFF2-40B4-BE49-F238E27FC236}">
                <a16:creationId xmlns:a16="http://schemas.microsoft.com/office/drawing/2014/main" id="{11A4FB8D-840B-FD05-37A0-B9E0833A71D3}"/>
              </a:ext>
            </a:extLst>
          </p:cNvPr>
          <p:cNvSpPr txBox="1">
            <a:spLocks/>
          </p:cNvSpPr>
          <p:nvPr/>
        </p:nvSpPr>
        <p:spPr>
          <a:xfrm>
            <a:off x="249603" y="0"/>
            <a:ext cx="11619483"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itchFamily="34" charset="0"/>
              </a:rPr>
              <a:t>Behaviour Points</a:t>
            </a:r>
          </a:p>
        </p:txBody>
      </p:sp>
      <p:pic>
        <p:nvPicPr>
          <p:cNvPr id="15" name="Picture 14">
            <a:extLst>
              <a:ext uri="{FF2B5EF4-FFF2-40B4-BE49-F238E27FC236}">
                <a16:creationId xmlns:a16="http://schemas.microsoft.com/office/drawing/2014/main" id="{4CE46372-51CD-59C1-3C69-F13A9AE457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026954" cy="727349"/>
          </a:xfrm>
          <a:prstGeom prst="rect">
            <a:avLst/>
          </a:prstGeom>
        </p:spPr>
      </p:pic>
      <p:pic>
        <p:nvPicPr>
          <p:cNvPr id="2" name="Picture 4" descr="http://www.primaryteaching.co.uk/prodimg/CC19_1_Zoom.jpg">
            <a:extLst>
              <a:ext uri="{FF2B5EF4-FFF2-40B4-BE49-F238E27FC236}">
                <a16:creationId xmlns:a16="http://schemas.microsoft.com/office/drawing/2014/main" id="{2C874229-08BD-CCB0-6E20-6543467E5101}"/>
              </a:ext>
            </a:extLst>
          </p:cNvPr>
          <p:cNvPicPr>
            <a:picLocks noChangeAspect="1" noChangeArrowheads="1"/>
          </p:cNvPicPr>
          <p:nvPr/>
        </p:nvPicPr>
        <p:blipFill>
          <a:blip r:embed="rId3" cstate="print"/>
          <a:srcRect/>
          <a:stretch>
            <a:fillRect/>
          </a:stretch>
        </p:blipFill>
        <p:spPr bwMode="auto">
          <a:xfrm>
            <a:off x="11397961" y="5490336"/>
            <a:ext cx="617057" cy="617057"/>
          </a:xfrm>
          <a:prstGeom prst="rect">
            <a:avLst/>
          </a:prstGeom>
          <a:noFill/>
        </p:spPr>
      </p:pic>
      <p:pic>
        <p:nvPicPr>
          <p:cNvPr id="3" name="Picture 2" descr="http://www.primaryteaching.co.uk/prodimg/CC18_1_Thumb.jpg">
            <a:extLst>
              <a:ext uri="{FF2B5EF4-FFF2-40B4-BE49-F238E27FC236}">
                <a16:creationId xmlns:a16="http://schemas.microsoft.com/office/drawing/2014/main" id="{C39D45AC-C91D-3F75-F531-55CAA00431DC}"/>
              </a:ext>
            </a:extLst>
          </p:cNvPr>
          <p:cNvPicPr>
            <a:picLocks noChangeAspect="1" noChangeArrowheads="1"/>
          </p:cNvPicPr>
          <p:nvPr/>
        </p:nvPicPr>
        <p:blipFill>
          <a:blip r:embed="rId4" cstate="print"/>
          <a:srcRect/>
          <a:stretch>
            <a:fillRect/>
          </a:stretch>
        </p:blipFill>
        <p:spPr bwMode="auto">
          <a:xfrm>
            <a:off x="1415845" y="4743084"/>
            <a:ext cx="599768" cy="599769"/>
          </a:xfrm>
          <a:prstGeom prst="rect">
            <a:avLst/>
          </a:prstGeom>
          <a:noFill/>
        </p:spPr>
      </p:pic>
    </p:spTree>
    <p:extLst>
      <p:ext uri="{BB962C8B-B14F-4D97-AF65-F5344CB8AC3E}">
        <p14:creationId xmlns:p14="http://schemas.microsoft.com/office/powerpoint/2010/main" val="1644409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1616" y="1475657"/>
            <a:ext cx="11513574" cy="4944808"/>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fontScale="85000" lnSpcReduction="20000"/>
          </a:bodyPr>
          <a:lstStyle/>
          <a:p>
            <a:r>
              <a:rPr lang="en-GB" b="1">
                <a:latin typeface="Candara" panose="020E0502030303020204" pitchFamily="34" charset="0"/>
              </a:rPr>
              <a:t>25 points= All golden time and text home.</a:t>
            </a:r>
          </a:p>
          <a:p>
            <a:endParaRPr lang="en-GB" b="1">
              <a:solidFill>
                <a:srgbClr val="000000"/>
              </a:solidFill>
              <a:latin typeface="Candara"/>
            </a:endParaRPr>
          </a:p>
          <a:p>
            <a:r>
              <a:rPr lang="en-US" sz="3600" b="0" i="1">
                <a:solidFill>
                  <a:srgbClr val="FF0000"/>
                </a:solidFill>
                <a:effectLst/>
                <a:highlight>
                  <a:srgbClr val="FFFFFF"/>
                </a:highlight>
                <a:latin typeface="Comic Sans MS"/>
              </a:rPr>
              <a:t>“Your child has kept all of their </a:t>
            </a:r>
            <a:r>
              <a:rPr lang="en-US" sz="3600" b="0" i="1" err="1">
                <a:solidFill>
                  <a:srgbClr val="FF0000"/>
                </a:solidFill>
                <a:effectLst/>
                <a:highlight>
                  <a:srgbClr val="FFFFFF"/>
                </a:highlight>
                <a:latin typeface="Comic Sans MS"/>
              </a:rPr>
              <a:t>behaviour</a:t>
            </a:r>
            <a:r>
              <a:rPr lang="en-US" sz="3600" b="0" i="1">
                <a:solidFill>
                  <a:srgbClr val="FF0000"/>
                </a:solidFill>
                <a:effectLst/>
                <a:highlight>
                  <a:srgbClr val="FFFFFF"/>
                </a:highlight>
                <a:latin typeface="Comic Sans MS"/>
              </a:rPr>
              <a:t> points this week and has been rewarded with Golden Time.”</a:t>
            </a:r>
            <a:r>
              <a:rPr lang="en-US" sz="3600" b="0" i="0">
                <a:solidFill>
                  <a:srgbClr val="FF0000"/>
                </a:solidFill>
                <a:effectLst/>
                <a:highlight>
                  <a:srgbClr val="FFFFFF"/>
                </a:highlight>
                <a:latin typeface="Comic Sans MS"/>
              </a:rPr>
              <a:t> </a:t>
            </a:r>
            <a:endParaRPr lang="en-GB" sz="6500" b="1">
              <a:solidFill>
                <a:srgbClr val="FF0000"/>
              </a:solidFill>
              <a:latin typeface="Comic Sans MS"/>
            </a:endParaRPr>
          </a:p>
          <a:p>
            <a:pPr>
              <a:buNone/>
            </a:pPr>
            <a:endParaRPr lang="en-GB" b="1">
              <a:latin typeface="Candara" panose="020E0502030303020204" pitchFamily="34" charset="0"/>
            </a:endParaRPr>
          </a:p>
          <a:p>
            <a:r>
              <a:rPr lang="en-GB" b="1">
                <a:latin typeface="Candara"/>
              </a:rPr>
              <a:t>22-24 points = Restorative conversations will be had with the children.</a:t>
            </a:r>
          </a:p>
          <a:p>
            <a:endParaRPr lang="en-GB" b="1">
              <a:latin typeface="Candara" panose="020E0502030303020204" pitchFamily="34" charset="0"/>
            </a:endParaRPr>
          </a:p>
          <a:p>
            <a:r>
              <a:rPr lang="en-GB" b="1">
                <a:latin typeface="Candara"/>
              </a:rPr>
              <a:t>11-21 = All golden time will be missed.</a:t>
            </a:r>
          </a:p>
          <a:p>
            <a:endParaRPr lang="en-GB" b="1">
              <a:latin typeface="Candara" panose="020E0502030303020204" pitchFamily="34" charset="0"/>
            </a:endParaRPr>
          </a:p>
          <a:p>
            <a:r>
              <a:rPr lang="en-GB" b="1">
                <a:latin typeface="Candara" panose="020E0502030303020204" pitchFamily="34" charset="0"/>
              </a:rPr>
              <a:t>6-10 points= Mr Budge to send letter home to inform parents.</a:t>
            </a:r>
          </a:p>
          <a:p>
            <a:endParaRPr lang="en-GB" b="1">
              <a:latin typeface="Candara" panose="020E0502030303020204" pitchFamily="34" charset="0"/>
            </a:endParaRPr>
          </a:p>
          <a:p>
            <a:r>
              <a:rPr lang="en-GB" b="1">
                <a:latin typeface="Candara" panose="020E0502030303020204" pitchFamily="34" charset="0"/>
              </a:rPr>
              <a:t>5 points or less= Mr Budge to have a meeting with parents. </a:t>
            </a:r>
          </a:p>
        </p:txBody>
      </p:sp>
      <p:sp>
        <p:nvSpPr>
          <p:cNvPr id="8" name="Title 6">
            <a:extLst>
              <a:ext uri="{FF2B5EF4-FFF2-40B4-BE49-F238E27FC236}">
                <a16:creationId xmlns:a16="http://schemas.microsoft.com/office/drawing/2014/main" id="{7233F888-C9FA-BA14-09FF-1B7CCAE577F6}"/>
              </a:ext>
            </a:extLst>
          </p:cNvPr>
          <p:cNvSpPr txBox="1">
            <a:spLocks/>
          </p:cNvSpPr>
          <p:nvPr/>
        </p:nvSpPr>
        <p:spPr>
          <a:xfrm>
            <a:off x="1773603" y="14737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itchFamily="34" charset="0"/>
              </a:rPr>
              <a:t>Weekly Rewards</a:t>
            </a:r>
          </a:p>
        </p:txBody>
      </p:sp>
      <p:pic>
        <p:nvPicPr>
          <p:cNvPr id="9" name="Picture 8">
            <a:extLst>
              <a:ext uri="{FF2B5EF4-FFF2-40B4-BE49-F238E27FC236}">
                <a16:creationId xmlns:a16="http://schemas.microsoft.com/office/drawing/2014/main" id="{0DF53D59-9F1B-D440-E09C-1B77C7B762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27779" y="355195"/>
            <a:ext cx="727349" cy="727349"/>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806" y="1303337"/>
            <a:ext cx="10700869" cy="4080946"/>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fontScale="92500" lnSpcReduction="20000"/>
          </a:bodyPr>
          <a:lstStyle/>
          <a:p>
            <a:pPr marL="457200" indent="-457200">
              <a:buFont typeface="Arial" panose="020B0604020202020204" pitchFamily="34" charset="0"/>
              <a:buChar char="•"/>
            </a:pPr>
            <a:r>
              <a:rPr lang="en-GB" sz="3600">
                <a:latin typeface="Candara"/>
              </a:rPr>
              <a:t>If children have kept all their behaviour points for the term, they will receive a behaviour badge. </a:t>
            </a:r>
            <a:endParaRPr lang="en-GB" sz="3600">
              <a:latin typeface="Candara" panose="020E0502030303020204" pitchFamily="34" charset="0"/>
            </a:endParaRPr>
          </a:p>
          <a:p>
            <a:pPr marL="457200" indent="-457200">
              <a:buFont typeface="Arial" panose="020B0604020202020204" pitchFamily="34" charset="0"/>
              <a:buChar char="•"/>
            </a:pPr>
            <a:endParaRPr lang="en-GB" sz="3600">
              <a:latin typeface="Candara" panose="020E0502030303020204" pitchFamily="34" charset="0"/>
            </a:endParaRPr>
          </a:p>
          <a:p>
            <a:pPr marL="457200" indent="-457200">
              <a:buFont typeface="Arial" panose="020B0604020202020204" pitchFamily="34" charset="0"/>
              <a:buChar char="•"/>
            </a:pPr>
            <a:r>
              <a:rPr lang="en-GB" sz="3600">
                <a:latin typeface="Candara"/>
              </a:rPr>
              <a:t>After 4 terms of keeping all their behaviour points the children will receive a Bronze badge, the fifth one is a Silver badge.</a:t>
            </a:r>
          </a:p>
          <a:p>
            <a:pPr marL="457200" indent="-457200">
              <a:buFont typeface="Arial" panose="020B0604020202020204" pitchFamily="34" charset="0"/>
              <a:buChar char="•"/>
            </a:pPr>
            <a:endParaRPr lang="en-GB" sz="3600">
              <a:latin typeface="Candara" panose="020E0502030303020204" pitchFamily="34" charset="0"/>
            </a:endParaRPr>
          </a:p>
          <a:p>
            <a:pPr marL="457200" indent="-457200">
              <a:buFont typeface="Arial" panose="020B0604020202020204" pitchFamily="34" charset="0"/>
              <a:buChar char="•"/>
            </a:pPr>
            <a:r>
              <a:rPr lang="en-GB" sz="3600">
                <a:latin typeface="Candara"/>
              </a:rPr>
              <a:t>If a child keeps their behaviour points for the entire year, they will receive a Gold badge. </a:t>
            </a:r>
            <a:endParaRPr lang="en-GB" sz="3600">
              <a:latin typeface="Candara" panose="020E0502030303020204" pitchFamily="34" charset="0"/>
            </a:endParaRPr>
          </a:p>
          <a:p>
            <a:pPr marL="457200" indent="-457200">
              <a:buFont typeface="Arial" panose="020B0604020202020204" pitchFamily="34" charset="0"/>
              <a:buChar char="•"/>
            </a:pPr>
            <a:endParaRPr lang="en-GB" sz="3600"/>
          </a:p>
        </p:txBody>
      </p:sp>
      <p:sp>
        <p:nvSpPr>
          <p:cNvPr id="7" name="Title 6">
            <a:extLst>
              <a:ext uri="{FF2B5EF4-FFF2-40B4-BE49-F238E27FC236}">
                <a16:creationId xmlns:a16="http://schemas.microsoft.com/office/drawing/2014/main" id="{22C057BA-74F0-77E2-A394-022D33AF99F0}"/>
              </a:ext>
            </a:extLst>
          </p:cNvPr>
          <p:cNvSpPr txBox="1">
            <a:spLocks/>
          </p:cNvSpPr>
          <p:nvPr/>
        </p:nvSpPr>
        <p:spPr>
          <a:xfrm>
            <a:off x="1990463" y="160337"/>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itchFamily="34" charset="0"/>
              </a:rPr>
              <a:t>Termly Rewards</a:t>
            </a:r>
          </a:p>
        </p:txBody>
      </p:sp>
      <p:pic>
        <p:nvPicPr>
          <p:cNvPr id="8" name="Picture 7">
            <a:extLst>
              <a:ext uri="{FF2B5EF4-FFF2-40B4-BE49-F238E27FC236}">
                <a16:creationId xmlns:a16="http://schemas.microsoft.com/office/drawing/2014/main" id="{BCA88C50-4AA8-718C-2F71-77510DF7DB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6102" y="368162"/>
            <a:ext cx="727349" cy="727349"/>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DE0E1A9E-B6DD-7D9C-543A-12547BDB86AC}"/>
              </a:ext>
            </a:extLst>
          </p:cNvPr>
          <p:cNvSpPr>
            <a:spLocks noGrp="1"/>
          </p:cNvSpPr>
          <p:nvPr>
            <p:ph idx="1"/>
          </p:nvPr>
        </p:nvSpPr>
        <p:spPr>
          <a:xfrm>
            <a:off x="204428" y="912355"/>
            <a:ext cx="11879417" cy="5396966"/>
          </a:xfrm>
        </p:spPr>
        <p:style>
          <a:lnRef idx="2">
            <a:schemeClr val="accent2"/>
          </a:lnRef>
          <a:fillRef idx="1">
            <a:schemeClr val="lt1"/>
          </a:fillRef>
          <a:effectRef idx="0">
            <a:schemeClr val="accent2"/>
          </a:effectRef>
          <a:fontRef idx="minor">
            <a:schemeClr val="dk1"/>
          </a:fontRef>
        </p:style>
        <p:txBody>
          <a:bodyPr>
            <a:noAutofit/>
          </a:bodyPr>
          <a:lstStyle/>
          <a:p>
            <a:pPr marL="0" indent="0">
              <a:lnSpc>
                <a:spcPct val="115000"/>
              </a:lnSpc>
              <a:spcAft>
                <a:spcPts val="750"/>
              </a:spcAft>
              <a:buNone/>
            </a:pPr>
            <a:r>
              <a:rPr lang="en-GB" sz="2400" u="sng">
                <a:latin typeface="Candara" panose="020E0502030303020204" pitchFamily="34" charset="0"/>
                <a:ea typeface="Times New Roman" panose="02020603050405020304" pitchFamily="18" charset="0"/>
                <a:cs typeface="Times New Roman" panose="02020603050405020304" pitchFamily="18" charset="0"/>
              </a:rPr>
              <a:t>When unpicking behaviours after a yellow/red card is given, a conversation will take place based around a restorative approach:</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What happened?</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I’m wondering why you did that?</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Who's been affected?</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What needs to happen next to put things right?</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spcAft>
                <a:spcPts val="750"/>
              </a:spcAft>
              <a:buFont typeface="Symbol" panose="05050102010706020507" pitchFamily="18" charset="2"/>
              <a:buChar char=""/>
            </a:pPr>
            <a:r>
              <a:rPr lang="en-US" sz="2400">
                <a:latin typeface="Candara" panose="020E0502030303020204" pitchFamily="34" charset="0"/>
                <a:ea typeface="Times New Roman" panose="02020603050405020304" pitchFamily="18" charset="0"/>
                <a:cs typeface="Times New Roman" panose="02020603050405020304" pitchFamily="18" charset="0"/>
              </a:rPr>
              <a:t>What can we do next time?</a:t>
            </a:r>
            <a:endParaRPr lang="en-GB" sz="2400">
              <a:latin typeface="Candara" panose="020E0502030303020204" pitchFamily="34" charset="0"/>
              <a:ea typeface="Times New Roman" panose="02020603050405020304" pitchFamily="18" charset="0"/>
              <a:cs typeface="Times New Roman" panose="02020603050405020304" pitchFamily="18" charset="0"/>
            </a:endParaRPr>
          </a:p>
          <a:p>
            <a:pPr marL="257175" indent="-257175">
              <a:lnSpc>
                <a:spcPct val="115000"/>
              </a:lnSpc>
              <a:spcAft>
                <a:spcPts val="750"/>
              </a:spcAft>
              <a:buFont typeface="Symbol" panose="05050102010706020507" pitchFamily="18" charset="2"/>
              <a:buChar char=""/>
            </a:pPr>
            <a:r>
              <a:rPr lang="en-GB" sz="2400">
                <a:latin typeface="Candara" panose="020E0502030303020204" pitchFamily="34" charset="0"/>
                <a:ea typeface="Times New Roman" panose="02020603050405020304" pitchFamily="18" charset="0"/>
                <a:cs typeface="Times New Roman" panose="02020603050405020304" pitchFamily="18" charset="0"/>
              </a:rPr>
              <a:t>I notice that…  </a:t>
            </a:r>
          </a:p>
          <a:p>
            <a:pPr marL="257175" indent="-257175">
              <a:lnSpc>
                <a:spcPct val="115000"/>
              </a:lnSpc>
              <a:spcAft>
                <a:spcPts val="750"/>
              </a:spcAft>
              <a:buFont typeface="Symbol" panose="05050102010706020507" pitchFamily="18" charset="2"/>
              <a:buChar char=""/>
            </a:pPr>
            <a:r>
              <a:rPr lang="en-GB" sz="2400">
                <a:latin typeface="Candara" panose="020E0502030303020204" pitchFamily="34" charset="0"/>
                <a:ea typeface="Times New Roman" panose="02020603050405020304" pitchFamily="18" charset="0"/>
                <a:cs typeface="Times New Roman" panose="02020603050405020304" pitchFamily="18" charset="0"/>
              </a:rPr>
              <a:t>This conversation will ensure the child is in right place to continue their learning/day positively.</a:t>
            </a:r>
          </a:p>
        </p:txBody>
      </p:sp>
      <p:pic>
        <p:nvPicPr>
          <p:cNvPr id="13" name="Picture 12">
            <a:extLst>
              <a:ext uri="{FF2B5EF4-FFF2-40B4-BE49-F238E27FC236}">
                <a16:creationId xmlns:a16="http://schemas.microsoft.com/office/drawing/2014/main" id="{E3323254-BF43-B31E-98D6-7C0A154425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372" y="185005"/>
            <a:ext cx="998169" cy="727349"/>
          </a:xfrm>
          <a:prstGeom prst="rect">
            <a:avLst/>
          </a:prstGeom>
        </p:spPr>
      </p:pic>
      <p:sp>
        <p:nvSpPr>
          <p:cNvPr id="14" name="Title 6">
            <a:extLst>
              <a:ext uri="{FF2B5EF4-FFF2-40B4-BE49-F238E27FC236}">
                <a16:creationId xmlns:a16="http://schemas.microsoft.com/office/drawing/2014/main" id="{3EBB4A8B-471B-FB36-8491-B569370381E4}"/>
              </a:ext>
            </a:extLst>
          </p:cNvPr>
          <p:cNvSpPr txBox="1">
            <a:spLocks/>
          </p:cNvSpPr>
          <p:nvPr/>
        </p:nvSpPr>
        <p:spPr>
          <a:xfrm>
            <a:off x="449102" y="0"/>
            <a:ext cx="11293795" cy="1143000"/>
          </a:xfrm>
          <a:prstGeom prst="rect">
            <a:avLst/>
          </a:prstGeom>
        </p:spPr>
        <p:txBody>
          <a:bodyPr vert="horz" lIns="91440" tIns="45720" rIns="91440" bIns="45720" rtlCol="0" anchor="t">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b="1" u="sng">
                <a:solidFill>
                  <a:srgbClr val="0000CC"/>
                </a:solidFill>
                <a:latin typeface="Candara" panose="020E0502030303020204" pitchFamily="34" charset="0"/>
              </a:rPr>
              <a:t>Restorative Conversation</a:t>
            </a:r>
          </a:p>
        </p:txBody>
      </p:sp>
      <p:sp>
        <p:nvSpPr>
          <p:cNvPr id="15" name="Footer Placeholder 3">
            <a:extLst>
              <a:ext uri="{FF2B5EF4-FFF2-40B4-BE49-F238E27FC236}">
                <a16:creationId xmlns:a16="http://schemas.microsoft.com/office/drawing/2014/main" id="{5386F8C6-D4D1-4D46-4D8E-2025718EF4B7}"/>
              </a:ext>
            </a:extLst>
          </p:cNvPr>
          <p:cNvSpPr txBox="1">
            <a:spLocks/>
          </p:cNvSpPr>
          <p:nvPr/>
        </p:nvSpPr>
        <p:spPr>
          <a:xfrm>
            <a:off x="179512" y="6237312"/>
            <a:ext cx="12055958" cy="48416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j-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j-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j-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j-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1800">
              <a:solidFill>
                <a:srgbClr val="002060"/>
              </a:solidFill>
              <a:latin typeface="Candara" panose="020E0502030303020204" pitchFamily="34" charset="0"/>
            </a:endParaRPr>
          </a:p>
        </p:txBody>
      </p:sp>
    </p:spTree>
    <p:extLst>
      <p:ext uri="{BB962C8B-B14F-4D97-AF65-F5344CB8AC3E}">
        <p14:creationId xmlns:p14="http://schemas.microsoft.com/office/powerpoint/2010/main" val="6444705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FB61F-E0AE-3221-219A-18E136BBA861}"/>
              </a:ext>
            </a:extLst>
          </p:cNvPr>
          <p:cNvSpPr>
            <a:spLocks noGrp="1"/>
          </p:cNvSpPr>
          <p:nvPr>
            <p:ph type="title"/>
          </p:nvPr>
        </p:nvSpPr>
        <p:spPr/>
        <p:txBody>
          <a:bodyPr/>
          <a:lstStyle/>
          <a:p>
            <a:r>
              <a:rPr lang="en-GB" dirty="0"/>
              <a:t>Friday Reward</a:t>
            </a:r>
          </a:p>
        </p:txBody>
      </p:sp>
      <p:sp>
        <p:nvSpPr>
          <p:cNvPr id="4" name="Date Placeholder 3">
            <a:extLst>
              <a:ext uri="{FF2B5EF4-FFF2-40B4-BE49-F238E27FC236}">
                <a16:creationId xmlns:a16="http://schemas.microsoft.com/office/drawing/2014/main" id="{7F3CF2BC-F225-68F0-9F1B-33B181371E42}"/>
              </a:ext>
            </a:extLst>
          </p:cNvPr>
          <p:cNvSpPr>
            <a:spLocks noGrp="1"/>
          </p:cNvSpPr>
          <p:nvPr>
            <p:ph type="dt" sz="half" idx="2"/>
          </p:nvPr>
        </p:nvSpPr>
        <p:spPr/>
        <p:txBody>
          <a:bodyPr/>
          <a:lstStyle/>
          <a:p>
            <a:pPr rtl="0"/>
            <a:r>
              <a:rPr lang="en-GB" noProof="0"/>
              <a:t>10/9/2021</a:t>
            </a:r>
          </a:p>
        </p:txBody>
      </p:sp>
      <p:sp>
        <p:nvSpPr>
          <p:cNvPr id="5" name="Footer Placeholder 4">
            <a:extLst>
              <a:ext uri="{FF2B5EF4-FFF2-40B4-BE49-F238E27FC236}">
                <a16:creationId xmlns:a16="http://schemas.microsoft.com/office/drawing/2014/main" id="{C4AFC25D-B704-396E-BAD2-44F4F1F755C7}"/>
              </a:ext>
            </a:extLst>
          </p:cNvPr>
          <p:cNvSpPr>
            <a:spLocks noGrp="1"/>
          </p:cNvSpPr>
          <p:nvPr>
            <p:ph type="ftr" sz="quarter" idx="3"/>
          </p:nvPr>
        </p:nvSpPr>
        <p:spPr/>
        <p:txBody>
          <a:bodyPr/>
          <a:lstStyle/>
          <a:p>
            <a:pPr rtl="0"/>
            <a:r>
              <a:rPr lang="en-GB" noProof="0"/>
              <a:t>PRESENTATION TITLE</a:t>
            </a:r>
          </a:p>
        </p:txBody>
      </p:sp>
      <p:sp>
        <p:nvSpPr>
          <p:cNvPr id="9" name="Content Placeholder 8">
            <a:extLst>
              <a:ext uri="{FF2B5EF4-FFF2-40B4-BE49-F238E27FC236}">
                <a16:creationId xmlns:a16="http://schemas.microsoft.com/office/drawing/2014/main" id="{1FB42ED3-F70B-8B4E-53D9-D9D5F37F4F87}"/>
              </a:ext>
            </a:extLst>
          </p:cNvPr>
          <p:cNvSpPr>
            <a:spLocks noGrp="1"/>
          </p:cNvSpPr>
          <p:nvPr>
            <p:ph idx="13"/>
          </p:nvPr>
        </p:nvSpPr>
        <p:spPr>
          <a:xfrm>
            <a:off x="1260390" y="2088292"/>
            <a:ext cx="10112972" cy="3266639"/>
          </a:xfrm>
        </p:spPr>
        <p:txBody>
          <a:bodyPr/>
          <a:lstStyle/>
          <a:p>
            <a:r>
              <a:rPr lang="en-GB" sz="2400" dirty="0"/>
              <a:t>Typically, a Friday SATS reward is introduced in Term 4 for Year 6 to motivate everyone to try their best and flourish in the run up to the tests. </a:t>
            </a:r>
          </a:p>
          <a:p>
            <a:endParaRPr lang="en-GB" sz="2700" dirty="0"/>
          </a:p>
          <a:p>
            <a:r>
              <a:rPr lang="en-GB" sz="2700" dirty="0"/>
              <a:t>We have decided as a Year 6 team this year we will introduce this incentive ASAP providing children a chance to celebrate success early and motivate everyone to make good choices not only in class but also while out in the playground. </a:t>
            </a:r>
          </a:p>
        </p:txBody>
      </p:sp>
      <p:sp>
        <p:nvSpPr>
          <p:cNvPr id="11" name="Slide Number Placeholder 10">
            <a:extLst>
              <a:ext uri="{FF2B5EF4-FFF2-40B4-BE49-F238E27FC236}">
                <a16:creationId xmlns:a16="http://schemas.microsoft.com/office/drawing/2014/main" id="{644DE614-FF3E-A655-2478-50E615A1CDB5}"/>
              </a:ext>
            </a:extLst>
          </p:cNvPr>
          <p:cNvSpPr>
            <a:spLocks noGrp="1"/>
          </p:cNvSpPr>
          <p:nvPr>
            <p:ph type="sldNum" sz="quarter" idx="4"/>
          </p:nvPr>
        </p:nvSpPr>
        <p:spPr/>
        <p:txBody>
          <a:bodyPr/>
          <a:lstStyle/>
          <a:p>
            <a:pPr rtl="0"/>
            <a:fld id="{294A09A9-5501-47C1-A89A-A340965A2BE2}" type="slidenum">
              <a:rPr lang="en-GB" noProof="0" smtClean="0"/>
              <a:pPr rtl="0"/>
              <a:t>10</a:t>
            </a:fld>
            <a:endParaRPr lang="en-GB" noProof="0"/>
          </a:p>
        </p:txBody>
      </p:sp>
    </p:spTree>
    <p:extLst>
      <p:ext uri="{BB962C8B-B14F-4D97-AF65-F5344CB8AC3E}">
        <p14:creationId xmlns:p14="http://schemas.microsoft.com/office/powerpoint/2010/main" val="220493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9426A-98F8-6B2E-5E9F-5C58A3ADEB6D}"/>
              </a:ext>
            </a:extLst>
          </p:cNvPr>
          <p:cNvSpPr>
            <a:spLocks noGrp="1"/>
          </p:cNvSpPr>
          <p:nvPr>
            <p:ph type="title"/>
          </p:nvPr>
        </p:nvSpPr>
        <p:spPr>
          <a:xfrm>
            <a:off x="4321275" y="34532"/>
            <a:ext cx="3401961" cy="877529"/>
          </a:xfrm>
        </p:spPr>
        <p:txBody>
          <a:bodyPr anchor="t"/>
          <a:lstStyle/>
          <a:p>
            <a:r>
              <a:rPr lang="en-GB"/>
              <a:t>Attendance </a:t>
            </a:r>
          </a:p>
        </p:txBody>
      </p:sp>
      <p:sp>
        <p:nvSpPr>
          <p:cNvPr id="3" name="Content Placeholder 2">
            <a:extLst>
              <a:ext uri="{FF2B5EF4-FFF2-40B4-BE49-F238E27FC236}">
                <a16:creationId xmlns:a16="http://schemas.microsoft.com/office/drawing/2014/main" id="{443B0E75-2EC8-45F8-A91A-7D71DC60595E}"/>
              </a:ext>
            </a:extLst>
          </p:cNvPr>
          <p:cNvSpPr>
            <a:spLocks noGrp="1"/>
          </p:cNvSpPr>
          <p:nvPr>
            <p:ph idx="1"/>
          </p:nvPr>
        </p:nvSpPr>
        <p:spPr>
          <a:xfrm>
            <a:off x="0" y="796413"/>
            <a:ext cx="11474245" cy="5925062"/>
          </a:xfrm>
          <a:prstGeom prst="roundRect">
            <a:avLst/>
          </a:prstGeom>
          <a:solidFill>
            <a:schemeClr val="bg1"/>
          </a:solidFill>
        </p:spPr>
        <p:txBody>
          <a:bodyPr/>
          <a:lstStyle/>
          <a:p>
            <a:r>
              <a:rPr lang="en-US" sz="2400">
                <a:latin typeface="Candara" panose="020E0502030303020204" pitchFamily="34" charset="0"/>
              </a:rPr>
              <a:t>Good school attendance is crucial for a child’s academic, social, and emotional development. It ensures consistent learning, builds positive habits, and provides access to crucial support systems. </a:t>
            </a:r>
          </a:p>
          <a:p>
            <a:endParaRPr lang="en-US" sz="1050">
              <a:latin typeface="Candara" panose="020E0502030303020204" pitchFamily="34" charset="0"/>
            </a:endParaRPr>
          </a:p>
          <a:p>
            <a:r>
              <a:rPr lang="en-US" sz="2400">
                <a:latin typeface="Candara" panose="020E0502030303020204" pitchFamily="34" charset="0"/>
              </a:rPr>
              <a:t>If a child’s attendance drops below 90%, parents will be contacted by SLT to find out if there is anything we can do to help improve attendance. </a:t>
            </a:r>
          </a:p>
          <a:p>
            <a:endParaRPr lang="en-US" sz="1050">
              <a:latin typeface="Candara" panose="020E0502030303020204" pitchFamily="34" charset="0"/>
            </a:endParaRPr>
          </a:p>
          <a:p>
            <a:r>
              <a:rPr lang="en-US" sz="2400">
                <a:latin typeface="Candara" panose="020E0502030303020204" pitchFamily="34" charset="0"/>
              </a:rPr>
              <a:t>If attendance does not improve the next term, a warning letter may be sent. </a:t>
            </a:r>
          </a:p>
          <a:p>
            <a:r>
              <a:rPr lang="en-US" sz="2400">
                <a:latin typeface="Candara" panose="020E0502030303020204" pitchFamily="34" charset="0"/>
              </a:rPr>
              <a:t>If attendance still does not improve, parents may receive a fine. </a:t>
            </a:r>
          </a:p>
          <a:p>
            <a:endParaRPr lang="en-US" sz="1050">
              <a:latin typeface="Candara" panose="020E0502030303020204" pitchFamily="34" charset="0"/>
            </a:endParaRPr>
          </a:p>
          <a:p>
            <a:r>
              <a:rPr lang="en-US" sz="2400">
                <a:latin typeface="Candara" panose="020E0502030303020204" pitchFamily="34" charset="0"/>
              </a:rPr>
              <a:t>The registers close at 8.30am and repeated lates will count towards poor attendance. </a:t>
            </a:r>
          </a:p>
          <a:p>
            <a:endParaRPr lang="en-US" sz="2000">
              <a:latin typeface="Candara" panose="020E0502030303020204" pitchFamily="34" charset="0"/>
            </a:endParaRPr>
          </a:p>
          <a:p>
            <a:r>
              <a:rPr lang="en-US" sz="2400">
                <a:latin typeface="Candara" panose="020E0502030303020204" pitchFamily="34" charset="0"/>
                <a:hlinkClick r:id="rId2"/>
              </a:rPr>
              <a:t>Evidence</a:t>
            </a:r>
            <a:r>
              <a:rPr lang="en-US" sz="2400">
                <a:latin typeface="Candara" panose="020E0502030303020204" pitchFamily="34" charset="0"/>
              </a:rPr>
              <a:t> shows that the students with the highest attendance throughout their time in school gain the best GCSE and A Level results. Attendance is important!</a:t>
            </a:r>
            <a:endParaRPr lang="en-GB" sz="2400">
              <a:latin typeface="Candara" panose="020E0502030303020204" pitchFamily="34" charset="0"/>
            </a:endParaRPr>
          </a:p>
        </p:txBody>
      </p:sp>
      <p:sp>
        <p:nvSpPr>
          <p:cNvPr id="6" name="Slide Number Placeholder 5">
            <a:extLst>
              <a:ext uri="{FF2B5EF4-FFF2-40B4-BE49-F238E27FC236}">
                <a16:creationId xmlns:a16="http://schemas.microsoft.com/office/drawing/2014/main" id="{462D3A21-3814-9E3A-0664-CBA554497CB4}"/>
              </a:ext>
            </a:extLst>
          </p:cNvPr>
          <p:cNvSpPr>
            <a:spLocks noGrp="1"/>
          </p:cNvSpPr>
          <p:nvPr>
            <p:ph type="sldNum" sz="quarter" idx="4"/>
          </p:nvPr>
        </p:nvSpPr>
        <p:spPr/>
        <p:txBody>
          <a:bodyPr/>
          <a:lstStyle/>
          <a:p>
            <a:pPr rtl="0"/>
            <a:fld id="{294A09A9-5501-47C1-A89A-A340965A2BE2}" type="slidenum">
              <a:rPr lang="en-GB" noProof="0" smtClean="0"/>
              <a:pPr rtl="0"/>
              <a:t>11</a:t>
            </a:fld>
            <a:endParaRPr lang="en-GB" noProof="0"/>
          </a:p>
        </p:txBody>
      </p:sp>
      <p:pic>
        <p:nvPicPr>
          <p:cNvPr id="7" name="Picture 6">
            <a:extLst>
              <a:ext uri="{FF2B5EF4-FFF2-40B4-BE49-F238E27FC236}">
                <a16:creationId xmlns:a16="http://schemas.microsoft.com/office/drawing/2014/main" id="{C9E6820C-5F85-B9FB-55DF-8F46EB3407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529" y="109621"/>
            <a:ext cx="727349" cy="727349"/>
          </a:xfrm>
          <a:prstGeom prst="rect">
            <a:avLst/>
          </a:prstGeom>
        </p:spPr>
      </p:pic>
    </p:spTree>
    <p:extLst>
      <p:ext uri="{BB962C8B-B14F-4D97-AF65-F5344CB8AC3E}">
        <p14:creationId xmlns:p14="http://schemas.microsoft.com/office/powerpoint/2010/main" val="32480278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6">
            <a:extLst>
              <a:ext uri="{FF2B5EF4-FFF2-40B4-BE49-F238E27FC236}">
                <a16:creationId xmlns:a16="http://schemas.microsoft.com/office/drawing/2014/main" id="{DAE51B76-6A67-3AB8-7E92-BC5D35C9980F}"/>
              </a:ext>
            </a:extLst>
          </p:cNvPr>
          <p:cNvSpPr>
            <a:spLocks noGrp="1"/>
          </p:cNvSpPr>
          <p:nvPr>
            <p:ph type="title"/>
          </p:nvPr>
        </p:nvSpPr>
        <p:spPr>
          <a:xfrm>
            <a:off x="3962400" y="-238844"/>
            <a:ext cx="8229600" cy="1143000"/>
          </a:xfrm>
        </p:spPr>
        <p:txBody>
          <a:bodyPr>
            <a:noAutofit/>
          </a:bodyPr>
          <a:lstStyle/>
          <a:p>
            <a:r>
              <a:rPr lang="en-GB" sz="4800" b="1" u="sng">
                <a:solidFill>
                  <a:srgbClr val="0000CC"/>
                </a:solidFill>
                <a:latin typeface="Candara" pitchFamily="34" charset="0"/>
              </a:rPr>
              <a:t>The School Day</a:t>
            </a:r>
          </a:p>
        </p:txBody>
      </p:sp>
      <p:sp>
        <p:nvSpPr>
          <p:cNvPr id="16" name="Content Placeholder 7">
            <a:extLst>
              <a:ext uri="{FF2B5EF4-FFF2-40B4-BE49-F238E27FC236}">
                <a16:creationId xmlns:a16="http://schemas.microsoft.com/office/drawing/2014/main" id="{C9D7C601-6454-95C2-B0B7-1B2F139FD65E}"/>
              </a:ext>
            </a:extLst>
          </p:cNvPr>
          <p:cNvSpPr txBox="1">
            <a:spLocks/>
          </p:cNvSpPr>
          <p:nvPr/>
        </p:nvSpPr>
        <p:spPr>
          <a:xfrm>
            <a:off x="240889" y="1060006"/>
            <a:ext cx="11724969" cy="5678752"/>
          </a:xfrm>
          <a:prstGeom prst="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lnSpc>
                <a:spcPct val="100000"/>
              </a:lnSpc>
            </a:pPr>
            <a:r>
              <a:rPr lang="en-GB" sz="1800">
                <a:solidFill>
                  <a:schemeClr val="tx1"/>
                </a:solidFill>
                <a:latin typeface="Candara"/>
              </a:rPr>
              <a:t>8.15am- Doors open, early morning work </a:t>
            </a:r>
            <a:r>
              <a:rPr lang="en-GB" sz="1800" b="1">
                <a:solidFill>
                  <a:schemeClr val="tx1"/>
                </a:solidFill>
                <a:latin typeface="Candara"/>
              </a:rPr>
              <a:t>*Register completed by 8:30am</a:t>
            </a:r>
            <a:endParaRPr lang="en-US">
              <a:solidFill>
                <a:schemeClr val="tx1"/>
              </a:solidFill>
            </a:endParaRPr>
          </a:p>
          <a:p>
            <a:pPr algn="ctr">
              <a:lnSpc>
                <a:spcPct val="100000"/>
              </a:lnSpc>
            </a:pPr>
            <a:r>
              <a:rPr lang="en-GB" sz="1800">
                <a:solidFill>
                  <a:schemeClr val="tx1"/>
                </a:solidFill>
                <a:latin typeface="Candara"/>
              </a:rPr>
              <a:t>8:15 –Mindfulness</a:t>
            </a:r>
          </a:p>
          <a:p>
            <a:pPr algn="ctr">
              <a:lnSpc>
                <a:spcPct val="100000"/>
              </a:lnSpc>
            </a:pPr>
            <a:r>
              <a:rPr lang="en-GB" sz="1800">
                <a:solidFill>
                  <a:schemeClr val="tx1"/>
                </a:solidFill>
                <a:latin typeface="Candara"/>
              </a:rPr>
              <a:t>8.30-10am – English, Reading, SPAG</a:t>
            </a:r>
          </a:p>
          <a:p>
            <a:pPr algn="ctr">
              <a:lnSpc>
                <a:spcPct val="100000"/>
              </a:lnSpc>
            </a:pPr>
            <a:r>
              <a:rPr lang="en-GB" sz="1800">
                <a:solidFill>
                  <a:schemeClr val="tx1"/>
                </a:solidFill>
                <a:latin typeface="Candara"/>
              </a:rPr>
              <a:t>10:00 – Assembly </a:t>
            </a:r>
          </a:p>
          <a:p>
            <a:pPr algn="ctr">
              <a:lnSpc>
                <a:spcPct val="100000"/>
              </a:lnSpc>
            </a:pPr>
            <a:r>
              <a:rPr lang="en-GB" sz="1800">
                <a:solidFill>
                  <a:schemeClr val="tx1"/>
                </a:solidFill>
                <a:latin typeface="Candara"/>
              </a:rPr>
              <a:t>10:15 - Break</a:t>
            </a:r>
          </a:p>
          <a:p>
            <a:pPr algn="ctr">
              <a:lnSpc>
                <a:spcPct val="100000"/>
              </a:lnSpc>
            </a:pPr>
            <a:r>
              <a:rPr lang="en-GB" sz="1800">
                <a:solidFill>
                  <a:schemeClr val="tx1"/>
                </a:solidFill>
                <a:latin typeface="Candara"/>
              </a:rPr>
              <a:t>10:30 – Maths</a:t>
            </a:r>
            <a:endParaRPr lang="en-GB" sz="1800">
              <a:solidFill>
                <a:schemeClr val="tx1"/>
              </a:solidFill>
              <a:latin typeface="Candara" pitchFamily="34" charset="0"/>
            </a:endParaRPr>
          </a:p>
          <a:p>
            <a:pPr algn="ctr">
              <a:lnSpc>
                <a:spcPct val="100000"/>
              </a:lnSpc>
            </a:pPr>
            <a:r>
              <a:rPr lang="en-GB" sz="1800">
                <a:solidFill>
                  <a:schemeClr val="tx1"/>
                </a:solidFill>
                <a:latin typeface="Candara"/>
              </a:rPr>
              <a:t>11:00-12:00 – Spelling/Handwriting</a:t>
            </a:r>
            <a:endParaRPr lang="en-GB" sz="1800">
              <a:solidFill>
                <a:schemeClr val="tx1"/>
              </a:solidFill>
              <a:latin typeface="Candara" pitchFamily="34" charset="0"/>
            </a:endParaRPr>
          </a:p>
          <a:p>
            <a:pPr algn="ctr">
              <a:lnSpc>
                <a:spcPct val="100000"/>
              </a:lnSpc>
            </a:pPr>
            <a:r>
              <a:rPr lang="en-GB" sz="1800">
                <a:solidFill>
                  <a:schemeClr val="tx1"/>
                </a:solidFill>
                <a:latin typeface="Candara"/>
              </a:rPr>
              <a:t>12:00-1:00 – Lunch</a:t>
            </a:r>
            <a:endParaRPr lang="en-GB" sz="1800">
              <a:solidFill>
                <a:schemeClr val="tx1"/>
              </a:solidFill>
              <a:latin typeface="Candara" pitchFamily="34" charset="0"/>
            </a:endParaRPr>
          </a:p>
          <a:p>
            <a:pPr algn="ctr">
              <a:lnSpc>
                <a:spcPct val="100000"/>
              </a:lnSpc>
            </a:pPr>
            <a:r>
              <a:rPr lang="en-GB" sz="1800">
                <a:solidFill>
                  <a:schemeClr val="tx1"/>
                </a:solidFill>
                <a:latin typeface="Candara"/>
              </a:rPr>
              <a:t>1:00 – Topic </a:t>
            </a:r>
            <a:endParaRPr lang="en-GB" sz="1800">
              <a:solidFill>
                <a:schemeClr val="tx1"/>
              </a:solidFill>
              <a:latin typeface="Candara" pitchFamily="34" charset="0"/>
            </a:endParaRPr>
          </a:p>
          <a:p>
            <a:pPr algn="ctr">
              <a:lnSpc>
                <a:spcPct val="100000"/>
              </a:lnSpc>
            </a:pPr>
            <a:r>
              <a:rPr lang="en-GB" sz="1800">
                <a:solidFill>
                  <a:schemeClr val="tx1"/>
                </a:solidFill>
                <a:latin typeface="Candara"/>
              </a:rPr>
              <a:t>2:00 – Story/snack</a:t>
            </a:r>
            <a:endParaRPr lang="en-GB" sz="1800">
              <a:solidFill>
                <a:schemeClr val="tx1"/>
              </a:solidFill>
              <a:latin typeface="Candara" pitchFamily="34" charset="0"/>
            </a:endParaRPr>
          </a:p>
          <a:p>
            <a:pPr algn="ctr">
              <a:lnSpc>
                <a:spcPct val="100000"/>
              </a:lnSpc>
            </a:pPr>
            <a:r>
              <a:rPr lang="en-GB" sz="1800">
                <a:solidFill>
                  <a:schemeClr val="tx1"/>
                </a:solidFill>
                <a:latin typeface="Candara"/>
              </a:rPr>
              <a:t>2:15 – Session One Arts curriculum</a:t>
            </a:r>
          </a:p>
          <a:p>
            <a:pPr algn="ctr">
              <a:lnSpc>
                <a:spcPct val="100000"/>
              </a:lnSpc>
            </a:pPr>
            <a:r>
              <a:rPr lang="en-GB" sz="1800">
                <a:solidFill>
                  <a:schemeClr val="tx1"/>
                </a:solidFill>
                <a:latin typeface="Candara"/>
              </a:rPr>
              <a:t>3:15 – Session Two Arts curriculum</a:t>
            </a:r>
          </a:p>
          <a:p>
            <a:pPr algn="ctr">
              <a:lnSpc>
                <a:spcPct val="100000"/>
              </a:lnSpc>
            </a:pPr>
            <a:r>
              <a:rPr lang="en-GB" sz="1800">
                <a:solidFill>
                  <a:schemeClr val="tx1"/>
                </a:solidFill>
                <a:latin typeface="Candara"/>
              </a:rPr>
              <a:t>4:15 - End of the day</a:t>
            </a:r>
          </a:p>
          <a:p>
            <a:endParaRPr lang="en-GB" sz="1050" b="1">
              <a:solidFill>
                <a:schemeClr val="tx1"/>
              </a:solidFill>
              <a:latin typeface="Candara"/>
            </a:endParaRPr>
          </a:p>
        </p:txBody>
      </p:sp>
      <p:pic>
        <p:nvPicPr>
          <p:cNvPr id="18" name="Picture 17">
            <a:extLst>
              <a:ext uri="{FF2B5EF4-FFF2-40B4-BE49-F238E27FC236}">
                <a16:creationId xmlns:a16="http://schemas.microsoft.com/office/drawing/2014/main" id="{22096A67-985B-38F0-04BB-73A15562AD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98798" y="119242"/>
            <a:ext cx="727349" cy="727349"/>
          </a:xfrm>
          <a:prstGeom prst="rect">
            <a:avLst/>
          </a:prstGeom>
        </p:spPr>
      </p:pic>
      <p:pic>
        <p:nvPicPr>
          <p:cNvPr id="19" name="Picture 18">
            <a:extLst>
              <a:ext uri="{FF2B5EF4-FFF2-40B4-BE49-F238E27FC236}">
                <a16:creationId xmlns:a16="http://schemas.microsoft.com/office/drawing/2014/main" id="{E2E170E4-2BD3-C88B-6695-BABF7277C5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99946" y="176807"/>
            <a:ext cx="727349" cy="727349"/>
          </a:xfrm>
          <a:prstGeom prst="rect">
            <a:avLst/>
          </a:prstGeom>
        </p:spPr>
      </p:pic>
    </p:spTree>
    <p:extLst>
      <p:ext uri="{BB962C8B-B14F-4D97-AF65-F5344CB8AC3E}">
        <p14:creationId xmlns:p14="http://schemas.microsoft.com/office/powerpoint/2010/main" val="1639799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6">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6">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6">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6">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6">
            <a:extLst>
              <a:ext uri="{FF2B5EF4-FFF2-40B4-BE49-F238E27FC236}">
                <a16:creationId xmlns:a16="http://schemas.microsoft.com/office/drawing/2014/main" id="{8F89CC25-8C66-CE8B-B392-3E86C1C70C94}"/>
              </a:ext>
            </a:extLst>
          </p:cNvPr>
          <p:cNvSpPr>
            <a:spLocks noGrp="1"/>
          </p:cNvSpPr>
          <p:nvPr>
            <p:ph type="title"/>
          </p:nvPr>
        </p:nvSpPr>
        <p:spPr>
          <a:xfrm>
            <a:off x="63500" y="0"/>
            <a:ext cx="8229600" cy="1143000"/>
          </a:xfrm>
        </p:spPr>
        <p:txBody>
          <a:bodyPr>
            <a:noAutofit/>
          </a:bodyPr>
          <a:lstStyle/>
          <a:p>
            <a:r>
              <a:rPr lang="en-GB" sz="4800" b="1" u="sng">
                <a:latin typeface="Candara" pitchFamily="34" charset="0"/>
              </a:rPr>
              <a:t>Personal Development</a:t>
            </a:r>
          </a:p>
        </p:txBody>
      </p:sp>
      <p:sp>
        <p:nvSpPr>
          <p:cNvPr id="18" name="Content Placeholder 7">
            <a:extLst>
              <a:ext uri="{FF2B5EF4-FFF2-40B4-BE49-F238E27FC236}">
                <a16:creationId xmlns:a16="http://schemas.microsoft.com/office/drawing/2014/main" id="{BEBC3BC0-4373-A548-045F-EED5CC352982}"/>
              </a:ext>
            </a:extLst>
          </p:cNvPr>
          <p:cNvSpPr txBox="1">
            <a:spLocks/>
          </p:cNvSpPr>
          <p:nvPr/>
        </p:nvSpPr>
        <p:spPr>
          <a:xfrm>
            <a:off x="210607" y="1064617"/>
            <a:ext cx="11325279" cy="5566397"/>
          </a:xfrm>
          <a:prstGeom prst="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Font typeface="Arial" panose="020B0604020202020204" pitchFamily="34" charset="0"/>
              <a:buNone/>
            </a:pPr>
            <a:r>
              <a:rPr lang="en-GB" b="1" dirty="0">
                <a:solidFill>
                  <a:schemeClr val="tx1"/>
                </a:solidFill>
                <a:latin typeface="Candara"/>
              </a:rPr>
              <a:t>Personal Development is taught in the first week of each term. </a:t>
            </a:r>
          </a:p>
          <a:p>
            <a:pPr marL="0" indent="0">
              <a:buFont typeface="Arial" panose="020B0604020202020204" pitchFamily="34" charset="0"/>
              <a:buNone/>
            </a:pPr>
            <a:r>
              <a:rPr lang="en-GB" sz="2500" dirty="0">
                <a:solidFill>
                  <a:schemeClr val="tx1"/>
                </a:solidFill>
                <a:latin typeface="Candara"/>
              </a:rPr>
              <a:t>This includes learning about: our school values, oracy, citizenship, religious education, emotional literacy, British values and RSHE. </a:t>
            </a:r>
          </a:p>
          <a:p>
            <a:pPr marL="0" indent="0">
              <a:buFont typeface="Arial" panose="020B0604020202020204" pitchFamily="34" charset="0"/>
              <a:buNone/>
            </a:pPr>
            <a:endParaRPr lang="en-GB" sz="2500" dirty="0">
              <a:solidFill>
                <a:schemeClr val="tx1"/>
              </a:solidFill>
              <a:latin typeface="Candara"/>
            </a:endParaRPr>
          </a:p>
          <a:p>
            <a:pPr marL="0" indent="0">
              <a:buFont typeface="Arial" panose="020B0604020202020204" pitchFamily="34" charset="0"/>
              <a:buNone/>
            </a:pPr>
            <a:r>
              <a:rPr lang="en-GB" sz="2500" dirty="0">
                <a:solidFill>
                  <a:schemeClr val="tx1"/>
                </a:solidFill>
                <a:latin typeface="Candara"/>
              </a:rPr>
              <a:t>In RSHE, children learn about relationships and physical and mental health.</a:t>
            </a:r>
          </a:p>
          <a:p>
            <a:pPr marL="0" indent="0">
              <a:buFont typeface="Arial" panose="020B0604020202020204" pitchFamily="34" charset="0"/>
              <a:buNone/>
            </a:pPr>
            <a:endParaRPr lang="en-GB" sz="2500" dirty="0">
              <a:solidFill>
                <a:schemeClr val="tx1"/>
              </a:solidFill>
              <a:latin typeface="Candara"/>
            </a:endParaRPr>
          </a:p>
          <a:p>
            <a:pPr marL="0" indent="0">
              <a:buFont typeface="Arial" panose="020B0604020202020204" pitchFamily="34" charset="0"/>
              <a:buNone/>
            </a:pPr>
            <a:r>
              <a:rPr lang="en-GB" sz="2500" dirty="0">
                <a:solidFill>
                  <a:schemeClr val="tx1"/>
                </a:solidFill>
                <a:latin typeface="Candara"/>
              </a:rPr>
              <a:t>The aim of these weeks is to develop children into well-rounded, kind and responsible members of our school and of society. </a:t>
            </a:r>
          </a:p>
          <a:p>
            <a:pPr marL="0" indent="0">
              <a:buFont typeface="Arial" panose="020B0604020202020204" pitchFamily="34" charset="0"/>
              <a:buNone/>
            </a:pPr>
            <a:endParaRPr lang="en-GB" sz="2500" dirty="0">
              <a:latin typeface="Candara"/>
            </a:endParaRPr>
          </a:p>
          <a:p>
            <a:pPr marL="0" indent="0">
              <a:buNone/>
            </a:pPr>
            <a:r>
              <a:rPr lang="en-GB" sz="2500" dirty="0">
                <a:latin typeface="Candara" pitchFamily="34" charset="0"/>
              </a:rPr>
              <a:t>By devoting a whole week to personal development every term, the children get plenty of opportunities to have class discussions and learn how to be tolerant and respectful. </a:t>
            </a:r>
          </a:p>
        </p:txBody>
      </p:sp>
      <p:sp>
        <p:nvSpPr>
          <p:cNvPr id="21" name="Content Placeholder 7">
            <a:extLst>
              <a:ext uri="{FF2B5EF4-FFF2-40B4-BE49-F238E27FC236}">
                <a16:creationId xmlns:a16="http://schemas.microsoft.com/office/drawing/2014/main" id="{BF1FF342-4FF1-85B7-2248-1A239BE21074}"/>
              </a:ext>
            </a:extLst>
          </p:cNvPr>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22" name="Picture 21">
            <a:extLst>
              <a:ext uri="{FF2B5EF4-FFF2-40B4-BE49-F238E27FC236}">
                <a16:creationId xmlns:a16="http://schemas.microsoft.com/office/drawing/2014/main" id="{9EB53603-79B8-D17F-0B8A-B38F0D1954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607" y="226986"/>
            <a:ext cx="727349" cy="727349"/>
          </a:xfrm>
          <a:prstGeom prst="rect">
            <a:avLst/>
          </a:prstGeom>
        </p:spPr>
      </p:pic>
    </p:spTree>
    <p:extLst>
      <p:ext uri="{BB962C8B-B14F-4D97-AF65-F5344CB8AC3E}">
        <p14:creationId xmlns:p14="http://schemas.microsoft.com/office/powerpoint/2010/main" val="563032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6">
            <a:extLst>
              <a:ext uri="{FF2B5EF4-FFF2-40B4-BE49-F238E27FC236}">
                <a16:creationId xmlns:a16="http://schemas.microsoft.com/office/drawing/2014/main" id="{8F89CC25-8C66-CE8B-B392-3E86C1C70C94}"/>
              </a:ext>
            </a:extLst>
          </p:cNvPr>
          <p:cNvSpPr>
            <a:spLocks noGrp="1"/>
          </p:cNvSpPr>
          <p:nvPr>
            <p:ph type="title"/>
          </p:nvPr>
        </p:nvSpPr>
        <p:spPr>
          <a:xfrm>
            <a:off x="457200" y="50118"/>
            <a:ext cx="8229600" cy="1143000"/>
          </a:xfrm>
        </p:spPr>
        <p:txBody>
          <a:bodyPr>
            <a:noAutofit/>
          </a:bodyPr>
          <a:lstStyle/>
          <a:p>
            <a:r>
              <a:rPr lang="en-GB" sz="4800" b="1" u="sng">
                <a:latin typeface="Candara" pitchFamily="34" charset="0"/>
              </a:rPr>
              <a:t>What will we be learning?</a:t>
            </a:r>
          </a:p>
        </p:txBody>
      </p:sp>
      <p:sp>
        <p:nvSpPr>
          <p:cNvPr id="18" name="Content Placeholder 7">
            <a:extLst>
              <a:ext uri="{FF2B5EF4-FFF2-40B4-BE49-F238E27FC236}">
                <a16:creationId xmlns:a16="http://schemas.microsoft.com/office/drawing/2014/main" id="{BEBC3BC0-4373-A548-045F-EED5CC352982}"/>
              </a:ext>
            </a:extLst>
          </p:cNvPr>
          <p:cNvSpPr txBox="1">
            <a:spLocks/>
          </p:cNvSpPr>
          <p:nvPr/>
        </p:nvSpPr>
        <p:spPr>
          <a:xfrm>
            <a:off x="1155757" y="1193118"/>
            <a:ext cx="1429657" cy="557076"/>
          </a:xfrm>
          <a:prstGeom prst="rect">
            <a:avLst/>
          </a:prstGeom>
          <a:ln w="38100">
            <a:solidFill>
              <a:srgbClr val="FFFF00"/>
            </a:solid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lgn="ctr">
              <a:buFont typeface="Arial" panose="020B0604020202020204" pitchFamily="34" charset="0"/>
              <a:buNone/>
            </a:pPr>
            <a:r>
              <a:rPr lang="en-GB" b="1" dirty="0">
                <a:solidFill>
                  <a:schemeClr val="tx1"/>
                </a:solidFill>
                <a:latin typeface="Candara"/>
              </a:rPr>
              <a:t>English</a:t>
            </a:r>
            <a:endParaRPr lang="en-GB" sz="2500" dirty="0">
              <a:latin typeface="Candara" pitchFamily="34" charset="0"/>
            </a:endParaRPr>
          </a:p>
        </p:txBody>
      </p:sp>
      <p:sp>
        <p:nvSpPr>
          <p:cNvPr id="21" name="Content Placeholder 7">
            <a:extLst>
              <a:ext uri="{FF2B5EF4-FFF2-40B4-BE49-F238E27FC236}">
                <a16:creationId xmlns:a16="http://schemas.microsoft.com/office/drawing/2014/main" id="{BF1FF342-4FF1-85B7-2248-1A239BE21074}"/>
              </a:ext>
            </a:extLst>
          </p:cNvPr>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pic>
        <p:nvPicPr>
          <p:cNvPr id="22" name="Picture 21">
            <a:extLst>
              <a:ext uri="{FF2B5EF4-FFF2-40B4-BE49-F238E27FC236}">
                <a16:creationId xmlns:a16="http://schemas.microsoft.com/office/drawing/2014/main" id="{9EB53603-79B8-D17F-0B8A-B38F0D1954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607" y="226986"/>
            <a:ext cx="727349" cy="727349"/>
          </a:xfrm>
          <a:prstGeom prst="rect">
            <a:avLst/>
          </a:prstGeom>
        </p:spPr>
      </p:pic>
      <p:pic>
        <p:nvPicPr>
          <p:cNvPr id="3" name="Picture 2">
            <a:extLst>
              <a:ext uri="{FF2B5EF4-FFF2-40B4-BE49-F238E27FC236}">
                <a16:creationId xmlns:a16="http://schemas.microsoft.com/office/drawing/2014/main" id="{AF9CF1C3-C27A-8441-EA2C-706235709399}"/>
              </a:ext>
            </a:extLst>
          </p:cNvPr>
          <p:cNvPicPr>
            <a:picLocks noChangeAspect="1"/>
          </p:cNvPicPr>
          <p:nvPr/>
        </p:nvPicPr>
        <p:blipFill>
          <a:blip r:embed="rId4"/>
          <a:stretch>
            <a:fillRect/>
          </a:stretch>
        </p:blipFill>
        <p:spPr>
          <a:xfrm>
            <a:off x="340241" y="1802724"/>
            <a:ext cx="3060691" cy="4755720"/>
          </a:xfrm>
          <a:prstGeom prst="rect">
            <a:avLst/>
          </a:prstGeom>
          <a:ln w="38100">
            <a:solidFill>
              <a:srgbClr val="FFFF00"/>
            </a:solidFill>
          </a:ln>
        </p:spPr>
      </p:pic>
      <p:sp>
        <p:nvSpPr>
          <p:cNvPr id="5" name="Content Placeholder 7">
            <a:extLst>
              <a:ext uri="{FF2B5EF4-FFF2-40B4-BE49-F238E27FC236}">
                <a16:creationId xmlns:a16="http://schemas.microsoft.com/office/drawing/2014/main" id="{0233E6AD-1568-12EA-2EE1-427273B3F2DC}"/>
              </a:ext>
            </a:extLst>
          </p:cNvPr>
          <p:cNvSpPr txBox="1">
            <a:spLocks/>
          </p:cNvSpPr>
          <p:nvPr/>
        </p:nvSpPr>
        <p:spPr>
          <a:xfrm>
            <a:off x="4125967" y="3307017"/>
            <a:ext cx="1429657" cy="557076"/>
          </a:xfrm>
          <a:prstGeom prst="rect">
            <a:avLst/>
          </a:prstGeom>
          <a:ln w="38100">
            <a:solidFill>
              <a:srgbClr val="00B050"/>
            </a:solid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lgn="ctr">
              <a:buFont typeface="Arial" panose="020B0604020202020204" pitchFamily="34" charset="0"/>
              <a:buNone/>
            </a:pPr>
            <a:r>
              <a:rPr lang="en-GB" b="1" dirty="0">
                <a:solidFill>
                  <a:schemeClr val="tx1"/>
                </a:solidFill>
                <a:latin typeface="Candara"/>
              </a:rPr>
              <a:t>Topic</a:t>
            </a:r>
            <a:endParaRPr lang="en-GB" sz="2500" dirty="0">
              <a:latin typeface="Candara" pitchFamily="34" charset="0"/>
            </a:endParaRPr>
          </a:p>
        </p:txBody>
      </p:sp>
      <p:sp>
        <p:nvSpPr>
          <p:cNvPr id="6" name="Content Placeholder 7">
            <a:extLst>
              <a:ext uri="{FF2B5EF4-FFF2-40B4-BE49-F238E27FC236}">
                <a16:creationId xmlns:a16="http://schemas.microsoft.com/office/drawing/2014/main" id="{77151DF9-E6BC-FA45-E4AD-57C8F040DCB7}"/>
              </a:ext>
            </a:extLst>
          </p:cNvPr>
          <p:cNvSpPr txBox="1">
            <a:spLocks/>
          </p:cNvSpPr>
          <p:nvPr/>
        </p:nvSpPr>
        <p:spPr>
          <a:xfrm>
            <a:off x="4140481" y="1193118"/>
            <a:ext cx="1429657" cy="557076"/>
          </a:xfrm>
          <a:prstGeom prst="rect">
            <a:avLst/>
          </a:prstGeom>
          <a:ln w="38100">
            <a:solidFill>
              <a:srgbClr val="00B0F0"/>
            </a:solid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lgn="ctr">
              <a:buFont typeface="Arial" panose="020B0604020202020204" pitchFamily="34" charset="0"/>
              <a:buNone/>
            </a:pPr>
            <a:r>
              <a:rPr lang="en-GB" b="1" dirty="0">
                <a:solidFill>
                  <a:schemeClr val="tx1"/>
                </a:solidFill>
                <a:latin typeface="Candara"/>
              </a:rPr>
              <a:t>Maths</a:t>
            </a:r>
            <a:endParaRPr lang="en-GB" sz="2500" dirty="0">
              <a:latin typeface="Candara" pitchFamily="34" charset="0"/>
            </a:endParaRPr>
          </a:p>
        </p:txBody>
      </p:sp>
      <p:pic>
        <p:nvPicPr>
          <p:cNvPr id="7" name="Picture 6">
            <a:extLst>
              <a:ext uri="{FF2B5EF4-FFF2-40B4-BE49-F238E27FC236}">
                <a16:creationId xmlns:a16="http://schemas.microsoft.com/office/drawing/2014/main" id="{76496CBA-403E-16F5-5424-9C780440E6E2}"/>
              </a:ext>
            </a:extLst>
          </p:cNvPr>
          <p:cNvPicPr>
            <a:picLocks noChangeAspect="1"/>
          </p:cNvPicPr>
          <p:nvPr/>
        </p:nvPicPr>
        <p:blipFill>
          <a:blip r:embed="rId5"/>
          <a:srcRect b="20738"/>
          <a:stretch>
            <a:fillRect/>
          </a:stretch>
        </p:blipFill>
        <p:spPr>
          <a:xfrm>
            <a:off x="4154995" y="1788210"/>
            <a:ext cx="7354833" cy="1306623"/>
          </a:xfrm>
          <a:prstGeom prst="rect">
            <a:avLst/>
          </a:prstGeom>
          <a:ln w="38100">
            <a:solidFill>
              <a:srgbClr val="00B0F0"/>
            </a:solidFill>
          </a:ln>
        </p:spPr>
      </p:pic>
      <p:pic>
        <p:nvPicPr>
          <p:cNvPr id="8" name="Picture 7">
            <a:extLst>
              <a:ext uri="{FF2B5EF4-FFF2-40B4-BE49-F238E27FC236}">
                <a16:creationId xmlns:a16="http://schemas.microsoft.com/office/drawing/2014/main" id="{140410D2-F1DD-3236-D165-6B654133485A}"/>
              </a:ext>
            </a:extLst>
          </p:cNvPr>
          <p:cNvPicPr>
            <a:picLocks noChangeAspect="1"/>
          </p:cNvPicPr>
          <p:nvPr/>
        </p:nvPicPr>
        <p:blipFill>
          <a:blip r:embed="rId6"/>
          <a:stretch>
            <a:fillRect/>
          </a:stretch>
        </p:blipFill>
        <p:spPr>
          <a:xfrm>
            <a:off x="5618059" y="3336045"/>
            <a:ext cx="4969565" cy="3429000"/>
          </a:xfrm>
          <a:prstGeom prst="rect">
            <a:avLst/>
          </a:prstGeom>
          <a:ln w="38100">
            <a:solidFill>
              <a:srgbClr val="00B050"/>
            </a:solidFill>
          </a:ln>
        </p:spPr>
      </p:pic>
    </p:spTree>
    <p:extLst>
      <p:ext uri="{BB962C8B-B14F-4D97-AF65-F5344CB8AC3E}">
        <p14:creationId xmlns:p14="http://schemas.microsoft.com/office/powerpoint/2010/main" val="2639983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bg/>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bg/>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uild="p" animBg="1"/>
      <p:bldP spid="5" grpId="0" build="p" animBg="1"/>
      <p:bldP spid="6"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6">
            <a:extLst>
              <a:ext uri="{FF2B5EF4-FFF2-40B4-BE49-F238E27FC236}">
                <a16:creationId xmlns:a16="http://schemas.microsoft.com/office/drawing/2014/main" id="{EA1F16F8-715A-70A5-AD30-77DD38C49389}"/>
              </a:ext>
            </a:extLst>
          </p:cNvPr>
          <p:cNvSpPr txBox="1">
            <a:spLocks/>
          </p:cNvSpPr>
          <p:nvPr/>
        </p:nvSpPr>
        <p:spPr>
          <a:xfrm>
            <a:off x="621677" y="211487"/>
            <a:ext cx="11295019" cy="1143000"/>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6000" b="1" kern="1200">
                <a:solidFill>
                  <a:schemeClr val="bg1"/>
                </a:solidFill>
                <a:latin typeface="+mj-lt"/>
                <a:ea typeface="+mj-ea"/>
                <a:cs typeface="+mj-cs"/>
              </a:defRPr>
            </a:lvl1pPr>
          </a:lstStyle>
          <a:p>
            <a:r>
              <a:rPr lang="en-GB" sz="4800" u="sng">
                <a:latin typeface="Candara" pitchFamily="34" charset="0"/>
              </a:rPr>
              <a:t>Arts Curriculum</a:t>
            </a:r>
          </a:p>
        </p:txBody>
      </p:sp>
      <p:sp>
        <p:nvSpPr>
          <p:cNvPr id="9" name="Content Placeholder 7">
            <a:extLst>
              <a:ext uri="{FF2B5EF4-FFF2-40B4-BE49-F238E27FC236}">
                <a16:creationId xmlns:a16="http://schemas.microsoft.com/office/drawing/2014/main" id="{B7C7AD2D-E27F-4326-9DF9-1989E77C2D9E}"/>
              </a:ext>
            </a:extLst>
          </p:cNvPr>
          <p:cNvSpPr txBox="1">
            <a:spLocks/>
          </p:cNvSpPr>
          <p:nvPr/>
        </p:nvSpPr>
        <p:spPr>
          <a:xfrm>
            <a:off x="314632" y="1519725"/>
            <a:ext cx="11748362" cy="4528652"/>
          </a:xfrm>
          <a:prstGeom prst="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fontScale="92500" lnSpcReduction="10000"/>
          </a:bodyPr>
          <a:lstStyle>
            <a:lvl1pPr marL="0" indent="0" algn="l" defTabSz="914400" rtl="0" eaLnBrk="1" latinLnBrk="0" hangingPunct="1">
              <a:lnSpc>
                <a:spcPct val="90000"/>
              </a:lnSpc>
              <a:spcBef>
                <a:spcPts val="1000"/>
              </a:spcBef>
              <a:buFont typeface="Arial" panose="020B0604020202020204" pitchFamily="34" charset="0"/>
              <a:buNone/>
              <a:defRPr sz="32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dk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dk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dk1"/>
                </a:solidFill>
                <a:latin typeface="+mn-lt"/>
                <a:ea typeface="+mn-ea"/>
                <a:cs typeface="+mn-cs"/>
              </a:defRPr>
            </a:lvl9pPr>
          </a:lstStyle>
          <a:p>
            <a:r>
              <a:rPr lang="en-GB" dirty="0">
                <a:solidFill>
                  <a:schemeClr val="tx1"/>
                </a:solidFill>
                <a:latin typeface="Candara"/>
              </a:rPr>
              <a:t>Term 1 (2:15-4:15pm):</a:t>
            </a:r>
            <a:endParaRPr lang="en-GB" dirty="0">
              <a:solidFill>
                <a:schemeClr val="tx1"/>
              </a:solidFill>
            </a:endParaRPr>
          </a:p>
          <a:p>
            <a:endParaRPr lang="en-GB" dirty="0">
              <a:solidFill>
                <a:schemeClr val="tx1"/>
              </a:solidFill>
              <a:latin typeface="Candara" pitchFamily="34" charset="0"/>
            </a:endParaRPr>
          </a:p>
          <a:p>
            <a:endParaRPr lang="en-GB" dirty="0">
              <a:solidFill>
                <a:schemeClr val="tx1"/>
              </a:solidFill>
              <a:latin typeface="Candara" pitchFamily="34" charset="0"/>
            </a:endParaRPr>
          </a:p>
          <a:p>
            <a:endParaRPr lang="en-GB" dirty="0">
              <a:solidFill>
                <a:schemeClr val="tx1"/>
              </a:solidFill>
              <a:latin typeface="Candara" pitchFamily="34" charset="0"/>
            </a:endParaRPr>
          </a:p>
          <a:p>
            <a:endParaRPr lang="en-GB" dirty="0">
              <a:solidFill>
                <a:schemeClr val="tx1"/>
              </a:solidFill>
              <a:latin typeface="Candara" pitchFamily="34" charset="0"/>
            </a:endParaRPr>
          </a:p>
          <a:p>
            <a:endParaRPr lang="en-GB" dirty="0">
              <a:solidFill>
                <a:schemeClr val="tx1"/>
              </a:solidFill>
              <a:latin typeface="Candara" pitchFamily="34" charset="0"/>
            </a:endParaRPr>
          </a:p>
          <a:p>
            <a:endParaRPr lang="en-GB" sz="2800" dirty="0">
              <a:solidFill>
                <a:schemeClr val="tx1"/>
              </a:solidFill>
              <a:latin typeface="Candara"/>
            </a:endParaRPr>
          </a:p>
          <a:p>
            <a:r>
              <a:rPr lang="en-GB" sz="2800" dirty="0">
                <a:solidFill>
                  <a:schemeClr val="tx1"/>
                </a:solidFill>
                <a:latin typeface="Candara"/>
              </a:rPr>
              <a:t>Children to come to school in PE kits on PE days.</a:t>
            </a:r>
            <a:endParaRPr lang="en-GB" dirty="0">
              <a:solidFill>
                <a:schemeClr val="tx1"/>
              </a:solidFill>
            </a:endParaRPr>
          </a:p>
          <a:p>
            <a:r>
              <a:rPr lang="en-GB" sz="2800" dirty="0">
                <a:solidFill>
                  <a:schemeClr val="tx1"/>
                </a:solidFill>
                <a:latin typeface="Candara"/>
              </a:rPr>
              <a:t>We will be continuing ‘choice’ on Wednesdays.</a:t>
            </a:r>
          </a:p>
          <a:p>
            <a:endParaRPr lang="en-GB" dirty="0">
              <a:solidFill>
                <a:schemeClr val="tx1"/>
              </a:solidFill>
              <a:latin typeface="Candara" pitchFamily="34" charset="0"/>
            </a:endParaRPr>
          </a:p>
        </p:txBody>
      </p:sp>
      <p:sp>
        <p:nvSpPr>
          <p:cNvPr id="10" name="Footer Placeholder 3">
            <a:extLst>
              <a:ext uri="{FF2B5EF4-FFF2-40B4-BE49-F238E27FC236}">
                <a16:creationId xmlns:a16="http://schemas.microsoft.com/office/drawing/2014/main" id="{89DB7F5B-3B7F-B998-2C45-A15E4F32BFED}"/>
              </a:ext>
            </a:extLst>
          </p:cNvPr>
          <p:cNvSpPr txBox="1">
            <a:spLocks/>
          </p:cNvSpPr>
          <p:nvPr/>
        </p:nvSpPr>
        <p:spPr>
          <a:xfrm>
            <a:off x="203558" y="6079302"/>
            <a:ext cx="12550021" cy="365125"/>
          </a:xfrm>
          <a:prstGeom prst="rect">
            <a:avLst/>
          </a:prstGeom>
        </p:spPr>
        <p:txBody>
          <a:bodyPr/>
          <a:ls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b="1">
              <a:solidFill>
                <a:srgbClr val="002060"/>
              </a:solidFill>
              <a:latin typeface="Candara" panose="020E0502030303020204" pitchFamily="34" charset="0"/>
            </a:endParaRPr>
          </a:p>
        </p:txBody>
      </p:sp>
      <p:sp>
        <p:nvSpPr>
          <p:cNvPr id="11" name="Content Placeholder 7">
            <a:extLst>
              <a:ext uri="{FF2B5EF4-FFF2-40B4-BE49-F238E27FC236}">
                <a16:creationId xmlns:a16="http://schemas.microsoft.com/office/drawing/2014/main" id="{294B1E39-C5AC-D23D-EEDC-F00D25CDF32F}"/>
              </a:ext>
            </a:extLst>
          </p:cNvPr>
          <p:cNvSpPr txBox="1">
            <a:spLocks/>
          </p:cNvSpPr>
          <p:nvPr/>
        </p:nvSpPr>
        <p:spPr>
          <a:xfrm>
            <a:off x="5014166" y="1507631"/>
            <a:ext cx="564751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a:ln>
                <a:noFill/>
              </a:ln>
              <a:solidFill>
                <a:schemeClr val="tx1"/>
              </a:solidFill>
              <a:effectLst/>
              <a:uLnTx/>
              <a:uFillTx/>
              <a:latin typeface="Candara" pitchFamily="34" charset="0"/>
              <a:ea typeface="+mn-ea"/>
              <a:cs typeface="+mn-cs"/>
            </a:endParaRPr>
          </a:p>
        </p:txBody>
      </p:sp>
      <p:graphicFrame>
        <p:nvGraphicFramePr>
          <p:cNvPr id="12" name="Table 2">
            <a:extLst>
              <a:ext uri="{FF2B5EF4-FFF2-40B4-BE49-F238E27FC236}">
                <a16:creationId xmlns:a16="http://schemas.microsoft.com/office/drawing/2014/main" id="{63E43B6C-7F5E-3E45-835C-7A36C808675B}"/>
              </a:ext>
            </a:extLst>
          </p:cNvPr>
          <p:cNvGraphicFramePr>
            <a:graphicFrameLocks noGrp="1"/>
          </p:cNvGraphicFramePr>
          <p:nvPr>
            <p:extLst>
              <p:ext uri="{D42A27DB-BD31-4B8C-83A1-F6EECF244321}">
                <p14:modId xmlns:p14="http://schemas.microsoft.com/office/powerpoint/2010/main" val="2784320194"/>
              </p:ext>
            </p:extLst>
          </p:nvPr>
        </p:nvGraphicFramePr>
        <p:xfrm>
          <a:off x="540774" y="2227712"/>
          <a:ext cx="11220079" cy="2199146"/>
        </p:xfrm>
        <a:graphic>
          <a:graphicData uri="http://schemas.openxmlformats.org/drawingml/2006/table">
            <a:tbl>
              <a:tblPr firstRow="1" bandRow="1">
                <a:tableStyleId>{5C22544A-7EE6-4342-B048-85BDC9FD1C3A}</a:tableStyleId>
              </a:tblPr>
              <a:tblGrid>
                <a:gridCol w="1462197">
                  <a:extLst>
                    <a:ext uri="{9D8B030D-6E8A-4147-A177-3AD203B41FA5}">
                      <a16:colId xmlns:a16="http://schemas.microsoft.com/office/drawing/2014/main" val="3303239430"/>
                    </a:ext>
                  </a:extLst>
                </a:gridCol>
                <a:gridCol w="805066">
                  <a:extLst>
                    <a:ext uri="{9D8B030D-6E8A-4147-A177-3AD203B41FA5}">
                      <a16:colId xmlns:a16="http://schemas.microsoft.com/office/drawing/2014/main" val="4084007176"/>
                    </a:ext>
                  </a:extLst>
                </a:gridCol>
                <a:gridCol w="1560763">
                  <a:extLst>
                    <a:ext uri="{9D8B030D-6E8A-4147-A177-3AD203B41FA5}">
                      <a16:colId xmlns:a16="http://schemas.microsoft.com/office/drawing/2014/main" val="1354302994"/>
                    </a:ext>
                  </a:extLst>
                </a:gridCol>
                <a:gridCol w="605237">
                  <a:extLst>
                    <a:ext uri="{9D8B030D-6E8A-4147-A177-3AD203B41FA5}">
                      <a16:colId xmlns:a16="http://schemas.microsoft.com/office/drawing/2014/main" val="3576437918"/>
                    </a:ext>
                  </a:extLst>
                </a:gridCol>
                <a:gridCol w="1746077">
                  <a:extLst>
                    <a:ext uri="{9D8B030D-6E8A-4147-A177-3AD203B41FA5}">
                      <a16:colId xmlns:a16="http://schemas.microsoft.com/office/drawing/2014/main" val="2001069310"/>
                    </a:ext>
                  </a:extLst>
                </a:gridCol>
                <a:gridCol w="672067">
                  <a:extLst>
                    <a:ext uri="{9D8B030D-6E8A-4147-A177-3AD203B41FA5}">
                      <a16:colId xmlns:a16="http://schemas.microsoft.com/office/drawing/2014/main" val="905311688"/>
                    </a:ext>
                  </a:extLst>
                </a:gridCol>
                <a:gridCol w="1795362">
                  <a:extLst>
                    <a:ext uri="{9D8B030D-6E8A-4147-A177-3AD203B41FA5}">
                      <a16:colId xmlns:a16="http://schemas.microsoft.com/office/drawing/2014/main" val="2539143807"/>
                    </a:ext>
                  </a:extLst>
                </a:gridCol>
                <a:gridCol w="1126564">
                  <a:extLst>
                    <a:ext uri="{9D8B030D-6E8A-4147-A177-3AD203B41FA5}">
                      <a16:colId xmlns:a16="http://schemas.microsoft.com/office/drawing/2014/main" val="2795099451"/>
                    </a:ext>
                  </a:extLst>
                </a:gridCol>
                <a:gridCol w="1446746">
                  <a:extLst>
                    <a:ext uri="{9D8B030D-6E8A-4147-A177-3AD203B41FA5}">
                      <a16:colId xmlns:a16="http://schemas.microsoft.com/office/drawing/2014/main" val="1858756034"/>
                    </a:ext>
                  </a:extLst>
                </a:gridCol>
              </a:tblGrid>
              <a:tr h="685307">
                <a:tc>
                  <a:txBody>
                    <a:bodyPr/>
                    <a:lstStyle/>
                    <a:p>
                      <a:endParaRPr lang="en-GB" sz="1500" u="none">
                        <a:latin typeface="Candara" panose="020E0502030303020204" pitchFamily="34" charset="0"/>
                      </a:endParaRPr>
                    </a:p>
                  </a:txBody>
                  <a:tcPr/>
                </a:tc>
                <a:tc gridSpan="2">
                  <a:txBody>
                    <a:bodyPr/>
                    <a:lstStyle/>
                    <a:p>
                      <a:pPr algn="ctr"/>
                      <a:r>
                        <a:rPr lang="en-GB" sz="1500" u="none" dirty="0">
                          <a:latin typeface="Candara" panose="020E0502030303020204" pitchFamily="34" charset="0"/>
                        </a:rPr>
                        <a:t>Monday</a:t>
                      </a:r>
                    </a:p>
                  </a:txBody>
                  <a:tcPr/>
                </a:tc>
                <a:tc hMerge="1">
                  <a:txBody>
                    <a:bodyPr/>
                    <a:lstStyle/>
                    <a:p>
                      <a:endParaRPr lang="en-GB"/>
                    </a:p>
                  </a:txBody>
                  <a:tcPr/>
                </a:tc>
                <a:tc gridSpan="2">
                  <a:txBody>
                    <a:bodyPr/>
                    <a:lstStyle/>
                    <a:p>
                      <a:pPr algn="ctr"/>
                      <a:r>
                        <a:rPr lang="en-GB" sz="1500" u="none" dirty="0">
                          <a:latin typeface="Candara" panose="020E0502030303020204" pitchFamily="34" charset="0"/>
                        </a:rPr>
                        <a:t>Tuesday</a:t>
                      </a:r>
                    </a:p>
                  </a:txBody>
                  <a:tcPr/>
                </a:tc>
                <a:tc hMerge="1">
                  <a:txBody>
                    <a:bodyPr/>
                    <a:lstStyle/>
                    <a:p>
                      <a:endParaRPr lang="en-GB"/>
                    </a:p>
                  </a:txBody>
                  <a:tcPr/>
                </a:tc>
                <a:tc gridSpan="2">
                  <a:txBody>
                    <a:bodyPr/>
                    <a:lstStyle/>
                    <a:p>
                      <a:pPr algn="ctr"/>
                      <a:r>
                        <a:rPr lang="en-GB" sz="1500" u="none">
                          <a:latin typeface="Candara" panose="020E0502030303020204" pitchFamily="34" charset="0"/>
                        </a:rPr>
                        <a:t>Wednesday</a:t>
                      </a:r>
                    </a:p>
                  </a:txBody>
                  <a:tcPr/>
                </a:tc>
                <a:tc hMerge="1">
                  <a:txBody>
                    <a:bodyPr/>
                    <a:lstStyle/>
                    <a:p>
                      <a:endParaRPr lang="en-GB"/>
                    </a:p>
                  </a:txBody>
                  <a:tcPr/>
                </a:tc>
                <a:tc gridSpan="2">
                  <a:txBody>
                    <a:bodyPr/>
                    <a:lstStyle/>
                    <a:p>
                      <a:pPr algn="ctr"/>
                      <a:r>
                        <a:rPr lang="en-GB" sz="1500" u="none">
                          <a:latin typeface="Candara" panose="020E0502030303020204" pitchFamily="34" charset="0"/>
                        </a:rPr>
                        <a:t>Thursday</a:t>
                      </a:r>
                    </a:p>
                  </a:txBody>
                  <a:tcPr/>
                </a:tc>
                <a:tc hMerge="1">
                  <a:txBody>
                    <a:bodyPr/>
                    <a:lstStyle/>
                    <a:p>
                      <a:endParaRPr lang="en-GB"/>
                    </a:p>
                  </a:txBody>
                  <a:tcPr/>
                </a:tc>
                <a:extLst>
                  <a:ext uri="{0D108BD9-81ED-4DB2-BD59-A6C34878D82A}">
                    <a16:rowId xmlns:a16="http://schemas.microsoft.com/office/drawing/2014/main" val="2479645127"/>
                  </a:ext>
                </a:extLst>
              </a:tr>
              <a:tr h="1513839">
                <a:tc>
                  <a:txBody>
                    <a:bodyPr/>
                    <a:lstStyle/>
                    <a:p>
                      <a:r>
                        <a:rPr lang="en-GB" sz="1500" u="none">
                          <a:latin typeface="Candara"/>
                        </a:rPr>
                        <a:t>Team </a:t>
                      </a:r>
                      <a:r>
                        <a:rPr lang="en-GB" sz="1500" u="none">
                          <a:solidFill>
                            <a:srgbClr val="FF0000"/>
                          </a:solidFill>
                          <a:latin typeface="Candara"/>
                        </a:rPr>
                        <a:t>?</a:t>
                      </a:r>
                      <a:endParaRPr lang="en-GB" sz="1500" u="none">
                        <a:solidFill>
                          <a:srgbClr val="FF0000"/>
                        </a:solidFill>
                        <a:latin typeface="Candara" panose="020E0502030303020204" pitchFamily="34" charset="0"/>
                      </a:endParaRPr>
                    </a:p>
                  </a:txBody>
                  <a:tcPr/>
                </a:tc>
                <a:tc>
                  <a:txBody>
                    <a:bodyPr/>
                    <a:lstStyle/>
                    <a:p>
                      <a:pPr algn="ctr"/>
                      <a:r>
                        <a:rPr lang="en-GB" sz="1500" u="none">
                          <a:latin typeface="Candara"/>
                        </a:rPr>
                        <a:t>PE</a:t>
                      </a:r>
                      <a:endParaRPr lang="en-GB" sz="1500" u="none">
                        <a:latin typeface="Candara" panose="020E0502030303020204" pitchFamily="34" charset="0"/>
                      </a:endParaRPr>
                    </a:p>
                  </a:txBody>
                  <a:tcPr/>
                </a:tc>
                <a:tc>
                  <a:txBody>
                    <a:bodyPr/>
                    <a:lstStyle/>
                    <a:p>
                      <a:pPr algn="ctr"/>
                      <a:r>
                        <a:rPr lang="en-GB" sz="1200" u="none">
                          <a:latin typeface="Candara"/>
                        </a:rPr>
                        <a:t>Dance</a:t>
                      </a:r>
                      <a:endParaRPr lang="en-GB" sz="1200" u="none">
                        <a:latin typeface="Candara" panose="020E0502030303020204" pitchFamily="34" charset="0"/>
                      </a:endParaRPr>
                    </a:p>
                  </a:txBody>
                  <a:tcPr/>
                </a:tc>
                <a:tc>
                  <a:txBody>
                    <a:bodyPr/>
                    <a:lstStyle/>
                    <a:p>
                      <a:pPr algn="ctr"/>
                      <a:r>
                        <a:rPr lang="en-GB" sz="1050" u="none">
                          <a:latin typeface="Candara"/>
                        </a:rPr>
                        <a:t>Computing</a:t>
                      </a:r>
                      <a:endParaRPr lang="en-GB" sz="1050" u="none">
                        <a:latin typeface="Candara" panose="020E0502030303020204" pitchFamily="34" charset="0"/>
                      </a:endParaRPr>
                    </a:p>
                  </a:txBody>
                  <a:tcPr/>
                </a:tc>
                <a:tc>
                  <a:txBody>
                    <a:bodyPr/>
                    <a:lstStyle/>
                    <a:p>
                      <a:pPr algn="ctr"/>
                      <a:r>
                        <a:rPr lang="en-GB" sz="1500" u="none">
                          <a:latin typeface="Candara"/>
                        </a:rPr>
                        <a:t>PE</a:t>
                      </a:r>
                      <a:endParaRPr lang="en-GB" sz="1500" u="none">
                        <a:latin typeface="Candara" panose="020E0502030303020204" pitchFamily="34" charset="0"/>
                      </a:endParaRPr>
                    </a:p>
                  </a:txBody>
                  <a:tcPr/>
                </a:tc>
                <a:tc>
                  <a:txBody>
                    <a:bodyPr/>
                    <a:lstStyle/>
                    <a:p>
                      <a:pPr algn="ctr"/>
                      <a:r>
                        <a:rPr lang="en-GB" sz="1500" u="none">
                          <a:latin typeface="Candara"/>
                        </a:rPr>
                        <a:t>Choice</a:t>
                      </a:r>
                      <a:endParaRPr lang="en-GB" sz="1500" u="none">
                        <a:latin typeface="Candara" panose="020E0502030303020204" pitchFamily="34" charset="0"/>
                      </a:endParaRPr>
                    </a:p>
                  </a:txBody>
                  <a:tcPr/>
                </a:tc>
                <a:tc>
                  <a:txBody>
                    <a:bodyPr/>
                    <a:lstStyle/>
                    <a:p>
                      <a:pPr lvl="0" algn="ctr">
                        <a:buNone/>
                      </a:pPr>
                      <a:r>
                        <a:rPr lang="en-GB" sz="1500" u="none">
                          <a:latin typeface="Candara"/>
                        </a:rPr>
                        <a:t>Choice</a:t>
                      </a:r>
                      <a:endParaRPr lang="en-US"/>
                    </a:p>
                  </a:txBody>
                  <a:tcPr/>
                </a:tc>
                <a:tc>
                  <a:txBody>
                    <a:bodyPr/>
                    <a:lstStyle/>
                    <a:p>
                      <a:pPr algn="ctr"/>
                      <a:r>
                        <a:rPr lang="en-GB" sz="1500" u="none">
                          <a:latin typeface="Candara"/>
                        </a:rPr>
                        <a:t>Music</a:t>
                      </a:r>
                      <a:endParaRPr lang="en-GB" sz="1500" u="none">
                        <a:latin typeface="Candara" panose="020E0502030303020204" pitchFamily="34" charset="0"/>
                      </a:endParaRPr>
                    </a:p>
                  </a:txBody>
                  <a:tcPr/>
                </a:tc>
                <a:tc>
                  <a:txBody>
                    <a:bodyPr/>
                    <a:lstStyle/>
                    <a:p>
                      <a:pPr lvl="0" algn="ctr">
                        <a:buNone/>
                      </a:pPr>
                      <a:r>
                        <a:rPr lang="en-GB" sz="1500" u="none" dirty="0">
                          <a:latin typeface="Candara"/>
                        </a:rPr>
                        <a:t>Dance</a:t>
                      </a:r>
                      <a:endParaRPr lang="en-US" dirty="0"/>
                    </a:p>
                  </a:txBody>
                  <a:tcPr/>
                </a:tc>
                <a:extLst>
                  <a:ext uri="{0D108BD9-81ED-4DB2-BD59-A6C34878D82A}">
                    <a16:rowId xmlns:a16="http://schemas.microsoft.com/office/drawing/2014/main" val="2531900947"/>
                  </a:ext>
                </a:extLst>
              </a:tr>
            </a:tbl>
          </a:graphicData>
        </a:graphic>
      </p:graphicFrame>
      <p:pic>
        <p:nvPicPr>
          <p:cNvPr id="13" name="Picture 12">
            <a:extLst>
              <a:ext uri="{FF2B5EF4-FFF2-40B4-BE49-F238E27FC236}">
                <a16:creationId xmlns:a16="http://schemas.microsoft.com/office/drawing/2014/main" id="{5FF06A97-388A-BAB1-3CFE-F2015E96C8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14166" y="627138"/>
            <a:ext cx="998277" cy="727349"/>
          </a:xfrm>
          <a:prstGeom prst="rect">
            <a:avLst/>
          </a:prstGeom>
        </p:spPr>
      </p:pic>
      <p:pic>
        <p:nvPicPr>
          <p:cNvPr id="3" name="Picture 2">
            <a:extLst>
              <a:ext uri="{FF2B5EF4-FFF2-40B4-BE49-F238E27FC236}">
                <a16:creationId xmlns:a16="http://schemas.microsoft.com/office/drawing/2014/main" id="{01AFAFA9-3CA5-A280-39A0-DBB309754907}"/>
              </a:ext>
            </a:extLst>
          </p:cNvPr>
          <p:cNvPicPr>
            <a:picLocks noChangeAspect="1"/>
          </p:cNvPicPr>
          <p:nvPr/>
        </p:nvPicPr>
        <p:blipFill>
          <a:blip r:embed="rId4"/>
          <a:stretch>
            <a:fillRect/>
          </a:stretch>
        </p:blipFill>
        <p:spPr>
          <a:xfrm>
            <a:off x="540774" y="2976361"/>
            <a:ext cx="11197603" cy="1450496"/>
          </a:xfrm>
          <a:prstGeom prst="rect">
            <a:avLst/>
          </a:prstGeom>
        </p:spPr>
      </p:pic>
    </p:spTree>
    <p:extLst>
      <p:ext uri="{BB962C8B-B14F-4D97-AF65-F5344CB8AC3E}">
        <p14:creationId xmlns:p14="http://schemas.microsoft.com/office/powerpoint/2010/main" val="344679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919536" y="260648"/>
            <a:ext cx="8229600" cy="1143000"/>
          </a:xfrm>
        </p:spPr>
        <p:txBody>
          <a:bodyPr anchor="t">
            <a:noAutofit/>
          </a:bodyPr>
          <a:lstStyle/>
          <a:p>
            <a:pPr algn="ctr"/>
            <a:r>
              <a:rPr lang="en-GB" u="sng">
                <a:solidFill>
                  <a:srgbClr val="0000CC"/>
                </a:solidFill>
                <a:latin typeface="Candara" pitchFamily="34" charset="0"/>
              </a:rPr>
              <a:t>Home Learning</a:t>
            </a:r>
          </a:p>
        </p:txBody>
      </p:sp>
      <p:sp>
        <p:nvSpPr>
          <p:cNvPr id="8" name="Content Placeholder 7"/>
          <p:cNvSpPr>
            <a:spLocks noGrp="1"/>
          </p:cNvSpPr>
          <p:nvPr>
            <p:ph idx="1"/>
          </p:nvPr>
        </p:nvSpPr>
        <p:spPr>
          <a:xfrm>
            <a:off x="334297" y="1600202"/>
            <a:ext cx="10874477" cy="3148780"/>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p>
            <a:pPr marL="457200" indent="-457200">
              <a:buFont typeface="Arial" panose="020B0604020202020204" pitchFamily="34" charset="0"/>
              <a:buChar char="•"/>
            </a:pPr>
            <a:r>
              <a:rPr lang="en-GB" sz="3600" dirty="0">
                <a:latin typeface="Candara"/>
              </a:rPr>
              <a:t>Love 2 learn will be assigned once or twice per term</a:t>
            </a:r>
            <a:endParaRPr lang="en-GB" sz="3600" dirty="0">
              <a:latin typeface="Candara" pitchFamily="34" charset="0"/>
            </a:endParaRPr>
          </a:p>
          <a:p>
            <a:pPr marL="457200" indent="-457200">
              <a:buFont typeface="Arial" panose="020B0604020202020204" pitchFamily="34" charset="0"/>
              <a:buChar char="•"/>
            </a:pPr>
            <a:r>
              <a:rPr lang="en-GB" sz="3600" dirty="0">
                <a:latin typeface="Candara"/>
              </a:rPr>
              <a:t>Home reading should be happening regularly – preferably every night, but at least 4 times a week</a:t>
            </a:r>
          </a:p>
          <a:p>
            <a:pPr marL="457200" indent="-457200">
              <a:buFont typeface="Arial" panose="020B0604020202020204" pitchFamily="34" charset="0"/>
              <a:buChar char="•"/>
            </a:pPr>
            <a:r>
              <a:rPr lang="en-GB" sz="3600" dirty="0">
                <a:latin typeface="Candara"/>
              </a:rPr>
              <a:t>Spellings once a term </a:t>
            </a:r>
          </a:p>
          <a:p>
            <a:pPr marL="457200" indent="-457200">
              <a:buFont typeface="Arial" panose="020B0604020202020204" pitchFamily="34" charset="0"/>
              <a:buChar char="•"/>
            </a:pPr>
            <a:r>
              <a:rPr lang="en-GB" sz="3600" dirty="0">
                <a:latin typeface="Candara"/>
              </a:rPr>
              <a:t>Please continue to practise times tables at home. </a:t>
            </a:r>
            <a:endParaRPr lang="en-GB" sz="3600" dirty="0">
              <a:latin typeface="Candara" pitchFamily="34" charset="0"/>
            </a:endParaRPr>
          </a:p>
        </p:txBody>
      </p:sp>
      <p:sp>
        <p:nvSpPr>
          <p:cNvPr id="9" name="Content Placeholder 7"/>
          <p:cNvSpPr txBox="1">
            <a:spLocks/>
          </p:cNvSpPr>
          <p:nvPr/>
        </p:nvSpPr>
        <p:spPr>
          <a:xfrm>
            <a:off x="6312024" y="1556793"/>
            <a:ext cx="4114800" cy="4525963"/>
          </a:xfrm>
          <a:prstGeom prst="rect">
            <a:avLst/>
          </a:prstGeom>
        </p:spPr>
        <p:txBody>
          <a:bodyPr vert="horz" lIns="91440" tIns="45720" rIns="91440" bIns="45720" rtlCol="0">
            <a:normAutofit/>
          </a:bodyPr>
          <a:lstStyle/>
          <a:p>
            <a:pPr marL="342900" indent="-342900">
              <a:spcBef>
                <a:spcPct val="20000"/>
              </a:spcBef>
              <a:buFont typeface="Arial" panose="020B0604020202020204" pitchFamily="34" charset="0"/>
              <a:buChar char="•"/>
              <a:defRPr/>
            </a:pPr>
            <a:endParaRPr lang="en-GB" sz="3200">
              <a:latin typeface="Candara" pitchFamily="34" charset="0"/>
            </a:endParaRPr>
          </a:p>
        </p:txBody>
      </p:sp>
      <p:pic>
        <p:nvPicPr>
          <p:cNvPr id="2" name="Picture 1">
            <a:extLst>
              <a:ext uri="{FF2B5EF4-FFF2-40B4-BE49-F238E27FC236}">
                <a16:creationId xmlns:a16="http://schemas.microsoft.com/office/drawing/2014/main" id="{26C8281D-B677-CA64-9FCF-7334DD4141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7134" y="330941"/>
            <a:ext cx="727349" cy="727349"/>
          </a:xfrm>
          <a:prstGeom prst="rect">
            <a:avLst/>
          </a:prstGeom>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919536" y="260648"/>
            <a:ext cx="8229600" cy="1143000"/>
          </a:xfrm>
        </p:spPr>
        <p:txBody>
          <a:bodyPr>
            <a:noAutofit/>
          </a:bodyPr>
          <a:lstStyle/>
          <a:p>
            <a:pPr algn="ctr"/>
            <a:r>
              <a:rPr lang="en-GB" u="sng">
                <a:solidFill>
                  <a:srgbClr val="0000CC"/>
                </a:solidFill>
                <a:latin typeface="Candara" pitchFamily="34" charset="0"/>
              </a:rPr>
              <a:t>Times Tables Rockstars</a:t>
            </a:r>
          </a:p>
        </p:txBody>
      </p:sp>
      <p:sp>
        <p:nvSpPr>
          <p:cNvPr id="8" name="Content Placeholder 7"/>
          <p:cNvSpPr>
            <a:spLocks noGrp="1"/>
          </p:cNvSpPr>
          <p:nvPr>
            <p:ph idx="1"/>
          </p:nvPr>
        </p:nvSpPr>
        <p:spPr>
          <a:xfrm>
            <a:off x="555585" y="1600202"/>
            <a:ext cx="9716879" cy="3457936"/>
          </a:xfr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a:bodyPr>
          <a:lstStyle/>
          <a:p>
            <a:pPr marL="571500" indent="-571500">
              <a:buFont typeface="Arial" panose="020B0604020202020204" pitchFamily="34" charset="0"/>
              <a:buChar char="•"/>
            </a:pPr>
            <a:r>
              <a:rPr lang="en-GB" sz="4000">
                <a:latin typeface="Candara"/>
              </a:rPr>
              <a:t>Pupils will be given a TTRS log in this term. </a:t>
            </a:r>
            <a:endParaRPr lang="en-GB" sz="4000">
              <a:latin typeface="Candara" pitchFamily="34" charset="0"/>
            </a:endParaRPr>
          </a:p>
          <a:p>
            <a:pPr marL="571500" indent="-571500">
              <a:buFont typeface="Arial" panose="020B0604020202020204" pitchFamily="34" charset="0"/>
              <a:buChar char="•"/>
            </a:pPr>
            <a:r>
              <a:rPr lang="en-GB" sz="4000">
                <a:latin typeface="Candara" pitchFamily="34" charset="0"/>
              </a:rPr>
              <a:t>You can download the app.</a:t>
            </a:r>
          </a:p>
          <a:p>
            <a:pPr marL="571500" indent="-571500">
              <a:buFont typeface="Arial" panose="020B0604020202020204" pitchFamily="34" charset="0"/>
              <a:buChar char="•"/>
            </a:pPr>
            <a:r>
              <a:rPr lang="en-GB" sz="4000">
                <a:latin typeface="Candara" pitchFamily="34" charset="0"/>
              </a:rPr>
              <a:t>They can practise as they so wish. </a:t>
            </a:r>
          </a:p>
          <a:p>
            <a:pPr marL="571500" indent="-571500">
              <a:buFont typeface="Arial" panose="020B0604020202020204" pitchFamily="34" charset="0"/>
              <a:buChar char="•"/>
            </a:pPr>
            <a:r>
              <a:rPr lang="en-GB" sz="4000">
                <a:latin typeface="Candara" pitchFamily="34" charset="0"/>
              </a:rPr>
              <a:t>We will practise in class. </a:t>
            </a:r>
          </a:p>
        </p:txBody>
      </p:sp>
      <p:sp>
        <p:nvSpPr>
          <p:cNvPr id="9" name="Content Placeholder 7"/>
          <p:cNvSpPr txBox="1">
            <a:spLocks/>
          </p:cNvSpPr>
          <p:nvPr/>
        </p:nvSpPr>
        <p:spPr>
          <a:xfrm>
            <a:off x="6312024" y="1556793"/>
            <a:ext cx="4114800" cy="4525963"/>
          </a:xfrm>
          <a:prstGeom prst="rect">
            <a:avLst/>
          </a:prstGeom>
        </p:spPr>
        <p:txBody>
          <a:bodyPr vert="horz" lIns="91440" tIns="45720" rIns="91440" bIns="45720" rtlCol="0">
            <a:normAutofit/>
          </a:bodyPr>
          <a:lstStyle/>
          <a:p>
            <a:pPr marL="342900" indent="-342900">
              <a:spcBef>
                <a:spcPct val="20000"/>
              </a:spcBef>
              <a:buFont typeface="Arial" panose="020B0604020202020204" pitchFamily="34" charset="0"/>
              <a:buChar char="•"/>
              <a:defRPr/>
            </a:pPr>
            <a:endParaRPr lang="en-GB" sz="3200">
              <a:latin typeface="Candara" pitchFamily="34" charset="0"/>
            </a:endParaRPr>
          </a:p>
        </p:txBody>
      </p:sp>
      <p:pic>
        <p:nvPicPr>
          <p:cNvPr id="2" name="Picture 1">
            <a:extLst>
              <a:ext uri="{FF2B5EF4-FFF2-40B4-BE49-F238E27FC236}">
                <a16:creationId xmlns:a16="http://schemas.microsoft.com/office/drawing/2014/main" id="{DAEB1635-06A4-2E2D-CF05-654A0C9584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2541" y="332657"/>
            <a:ext cx="727349" cy="727349"/>
          </a:xfrm>
          <a:prstGeom prst="rect">
            <a:avLst/>
          </a:prstGeom>
        </p:spPr>
      </p:pic>
    </p:spTree>
    <p:extLst>
      <p:ext uri="{BB962C8B-B14F-4D97-AF65-F5344CB8AC3E}">
        <p14:creationId xmlns:p14="http://schemas.microsoft.com/office/powerpoint/2010/main" val="234056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919536" y="260648"/>
            <a:ext cx="8229600" cy="1143000"/>
          </a:xfrm>
        </p:spPr>
        <p:txBody>
          <a:bodyPr anchor="t">
            <a:noAutofit/>
          </a:bodyPr>
          <a:lstStyle/>
          <a:p>
            <a:pPr algn="ctr"/>
            <a:r>
              <a:rPr lang="en-GB" u="sng">
                <a:solidFill>
                  <a:srgbClr val="0000CC"/>
                </a:solidFill>
                <a:latin typeface="Candara"/>
              </a:rPr>
              <a:t>General Communication</a:t>
            </a:r>
            <a:endParaRPr lang="en-GB" u="sng">
              <a:solidFill>
                <a:srgbClr val="0000CC"/>
              </a:solidFill>
              <a:latin typeface="Candara" pitchFamily="34" charset="0"/>
            </a:endParaRPr>
          </a:p>
        </p:txBody>
      </p:sp>
      <p:sp>
        <p:nvSpPr>
          <p:cNvPr id="8" name="Content Placeholder 7"/>
          <p:cNvSpPr>
            <a:spLocks noGrp="1"/>
          </p:cNvSpPr>
          <p:nvPr>
            <p:ph idx="1"/>
          </p:nvPr>
        </p:nvSpPr>
        <p:spPr>
          <a:xfrm>
            <a:off x="416689" y="987997"/>
            <a:ext cx="11165711" cy="5609355"/>
          </a:xfrm>
          <a:prstGeom prst="roundRect">
            <a:avLst/>
          </a:prstGeom>
          <a:ln>
            <a:solidFill>
              <a:schemeClr val="bg1"/>
            </a:solidFill>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p>
            <a:pPr marL="457200" indent="-457200">
              <a:buFont typeface="Arial" panose="020B0604020202020204" pitchFamily="34" charset="0"/>
              <a:buChar char="•"/>
            </a:pPr>
            <a:r>
              <a:rPr lang="en-GB">
                <a:latin typeface="Candara"/>
              </a:rPr>
              <a:t>School Website</a:t>
            </a:r>
          </a:p>
          <a:p>
            <a:pPr marL="457200" indent="-457200">
              <a:buFont typeface="Arial" panose="020B0604020202020204" pitchFamily="34" charset="0"/>
              <a:buChar char="•"/>
            </a:pPr>
            <a:r>
              <a:rPr lang="en-GB">
                <a:latin typeface="Candara"/>
              </a:rPr>
              <a:t>Blog three times per week (for updates about learning)</a:t>
            </a:r>
            <a:endParaRPr lang="en-GB">
              <a:cs typeface="Calibri"/>
            </a:endParaRPr>
          </a:p>
          <a:p>
            <a:pPr marL="457200" indent="-457200">
              <a:buFont typeface="Arial" panose="020B0604020202020204" pitchFamily="34" charset="0"/>
              <a:buChar char="•"/>
            </a:pPr>
            <a:r>
              <a:rPr lang="en-GB">
                <a:latin typeface="Candara"/>
              </a:rPr>
              <a:t>Termly Curriculum letters on blog</a:t>
            </a:r>
          </a:p>
          <a:p>
            <a:pPr marL="457200" indent="-457200">
              <a:buFont typeface="Arial" panose="020B0604020202020204" pitchFamily="34" charset="0"/>
              <a:buChar char="•"/>
            </a:pPr>
            <a:r>
              <a:rPr lang="en-GB">
                <a:latin typeface="Candara"/>
              </a:rPr>
              <a:t>MCAS (for info about dates, admin etc)</a:t>
            </a:r>
          </a:p>
          <a:p>
            <a:pPr marL="457200" indent="-457200">
              <a:buFont typeface="Arial" panose="020B0604020202020204" pitchFamily="34" charset="0"/>
              <a:buChar char="•"/>
            </a:pPr>
            <a:r>
              <a:rPr lang="en-GB">
                <a:latin typeface="Candara"/>
              </a:rPr>
              <a:t>Next Week At RAPS.</a:t>
            </a:r>
            <a:endParaRPr lang="en-GB" dirty="0">
              <a:latin typeface="Candara"/>
            </a:endParaRPr>
          </a:p>
          <a:p>
            <a:pPr marL="457200" indent="-457200">
              <a:buFont typeface="Arial" panose="020B0604020202020204" pitchFamily="34" charset="0"/>
              <a:buChar char="•"/>
            </a:pPr>
            <a:r>
              <a:rPr lang="en-GB">
                <a:latin typeface="Candara"/>
              </a:rPr>
              <a:t>RAPS Instagram and Facebook page</a:t>
            </a:r>
          </a:p>
          <a:p>
            <a:pPr marL="457200" indent="-457200">
              <a:buFont typeface="Arial" panose="020B0604020202020204" pitchFamily="34" charset="0"/>
              <a:buChar char="•"/>
            </a:pPr>
            <a:r>
              <a:rPr lang="en-GB">
                <a:latin typeface="Candara"/>
              </a:rPr>
              <a:t>Parents' Evenings</a:t>
            </a:r>
          </a:p>
          <a:p>
            <a:pPr marL="457200" indent="-457200">
              <a:buFont typeface="Arial" panose="020B0604020202020204" pitchFamily="34" charset="0"/>
              <a:buChar char="•"/>
            </a:pPr>
            <a:r>
              <a:rPr lang="en-GB">
                <a:latin typeface="Candara"/>
              </a:rPr>
              <a:t>End of year report</a:t>
            </a:r>
          </a:p>
        </p:txBody>
      </p:sp>
      <p:pic>
        <p:nvPicPr>
          <p:cNvPr id="2" name="Picture 1">
            <a:extLst>
              <a:ext uri="{FF2B5EF4-FFF2-40B4-BE49-F238E27FC236}">
                <a16:creationId xmlns:a16="http://schemas.microsoft.com/office/drawing/2014/main" id="{DAEB1635-06A4-2E2D-CF05-654A0C9584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83392" y="124635"/>
            <a:ext cx="727349" cy="727349"/>
          </a:xfrm>
          <a:prstGeom prst="rect">
            <a:avLst/>
          </a:prstGeom>
        </p:spPr>
      </p:pic>
    </p:spTree>
    <p:extLst>
      <p:ext uri="{BB962C8B-B14F-4D97-AF65-F5344CB8AC3E}">
        <p14:creationId xmlns:p14="http://schemas.microsoft.com/office/powerpoint/2010/main" val="290014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919536" y="260648"/>
            <a:ext cx="8229600" cy="1143000"/>
          </a:xfrm>
        </p:spPr>
        <p:txBody>
          <a:bodyPr anchor="t">
            <a:noAutofit/>
          </a:bodyPr>
          <a:lstStyle/>
          <a:p>
            <a:pPr algn="ctr"/>
            <a:r>
              <a:rPr lang="en-GB" u="sng">
                <a:solidFill>
                  <a:srgbClr val="0000CC"/>
                </a:solidFill>
                <a:latin typeface="Candara"/>
              </a:rPr>
              <a:t>Communication</a:t>
            </a:r>
            <a:endParaRPr lang="en-GB" u="sng">
              <a:solidFill>
                <a:srgbClr val="0000CC"/>
              </a:solidFill>
              <a:latin typeface="Candara" pitchFamily="34" charset="0"/>
            </a:endParaRPr>
          </a:p>
        </p:txBody>
      </p:sp>
      <p:sp>
        <p:nvSpPr>
          <p:cNvPr id="8" name="Content Placeholder 7"/>
          <p:cNvSpPr>
            <a:spLocks noGrp="1"/>
          </p:cNvSpPr>
          <p:nvPr>
            <p:ph idx="1"/>
          </p:nvPr>
        </p:nvSpPr>
        <p:spPr>
          <a:xfrm>
            <a:off x="121721" y="987997"/>
            <a:ext cx="11447362" cy="5491461"/>
          </a:xfrm>
          <a:prstGeom prst="round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Autofit/>
          </a:bodyPr>
          <a:lstStyle/>
          <a:p>
            <a:pPr marL="285750" indent="-285750">
              <a:buFont typeface="Arial" panose="020B0604020202020204" pitchFamily="34" charset="0"/>
              <a:buChar char="•"/>
            </a:pPr>
            <a:r>
              <a:rPr lang="en-US" sz="3400" dirty="0">
                <a:latin typeface="Candara"/>
                <a:cs typeface="Arial"/>
              </a:rPr>
              <a:t>A member of the Team will be on the door every morning </a:t>
            </a:r>
          </a:p>
          <a:p>
            <a:pPr marL="285750" indent="-285750">
              <a:buFont typeface="Arial" panose="020B0604020202020204" pitchFamily="34" charset="0"/>
              <a:buChar char="•"/>
            </a:pPr>
            <a:r>
              <a:rPr lang="en-GB" sz="3400" dirty="0">
                <a:latin typeface="Candara"/>
              </a:rPr>
              <a:t>Each phase has a member of the senior leadership team-the SLT member for </a:t>
            </a:r>
            <a:r>
              <a:rPr lang="en-GB" sz="3400" dirty="0">
                <a:solidFill>
                  <a:schemeClr val="tx1">
                    <a:lumMod val="85000"/>
                    <a:lumOff val="15000"/>
                  </a:schemeClr>
                </a:solidFill>
                <a:latin typeface="Candara"/>
              </a:rPr>
              <a:t>Year 6 Is Mr Holliday.</a:t>
            </a:r>
          </a:p>
          <a:p>
            <a:pPr marL="285750" indent="-285750">
              <a:buFont typeface="Arial" panose="020B0604020202020204" pitchFamily="34" charset="0"/>
              <a:buChar char="•"/>
            </a:pPr>
            <a:r>
              <a:rPr lang="en-GB" sz="3400" dirty="0">
                <a:latin typeface="Candara"/>
              </a:rPr>
              <a:t>If you wish to discuss anything related to your child, please email: </a:t>
            </a:r>
            <a:r>
              <a:rPr lang="en-US" sz="3400" dirty="0">
                <a:latin typeface="Candara"/>
                <a:hlinkClick r:id="rId2"/>
              </a:rPr>
              <a:t>enquiries@ramsgateartsprimaryschool.co.uk</a:t>
            </a:r>
            <a:r>
              <a:rPr lang="en-US" sz="3400" dirty="0">
                <a:latin typeface="Candara"/>
              </a:rPr>
              <a:t> </a:t>
            </a:r>
          </a:p>
          <a:p>
            <a:endParaRPr lang="en-GB" sz="3400" dirty="0">
              <a:latin typeface="Candara" panose="020E0502030303020204" pitchFamily="34" charset="0"/>
            </a:endParaRPr>
          </a:p>
        </p:txBody>
      </p:sp>
      <p:pic>
        <p:nvPicPr>
          <p:cNvPr id="2" name="Picture 1">
            <a:extLst>
              <a:ext uri="{FF2B5EF4-FFF2-40B4-BE49-F238E27FC236}">
                <a16:creationId xmlns:a16="http://schemas.microsoft.com/office/drawing/2014/main" id="{DAEB1635-06A4-2E2D-CF05-654A0C9584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0525" y="136525"/>
            <a:ext cx="727349" cy="727349"/>
          </a:xfrm>
          <a:prstGeom prst="rect">
            <a:avLst/>
          </a:prstGeom>
        </p:spPr>
      </p:pic>
    </p:spTree>
    <p:extLst>
      <p:ext uri="{BB962C8B-B14F-4D97-AF65-F5344CB8AC3E}">
        <p14:creationId xmlns:p14="http://schemas.microsoft.com/office/powerpoint/2010/main" val="12819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919536" y="260648"/>
            <a:ext cx="8229600" cy="1143000"/>
          </a:xfrm>
        </p:spPr>
        <p:txBody>
          <a:bodyPr anchor="t">
            <a:noAutofit/>
          </a:bodyPr>
          <a:lstStyle/>
          <a:p>
            <a:pPr algn="ctr"/>
            <a:r>
              <a:rPr lang="en-GB" u="sng" dirty="0">
                <a:solidFill>
                  <a:srgbClr val="0000CC"/>
                </a:solidFill>
                <a:latin typeface="Candara" pitchFamily="34" charset="0"/>
              </a:rPr>
              <a:t>Social Media</a:t>
            </a:r>
          </a:p>
        </p:txBody>
      </p:sp>
      <p:sp>
        <p:nvSpPr>
          <p:cNvPr id="8" name="Content Placeholder 7"/>
          <p:cNvSpPr>
            <a:spLocks noGrp="1"/>
          </p:cNvSpPr>
          <p:nvPr>
            <p:ph idx="1"/>
          </p:nvPr>
        </p:nvSpPr>
        <p:spPr>
          <a:xfrm>
            <a:off x="335666" y="1060006"/>
            <a:ext cx="11424212" cy="5630161"/>
          </a:xfrm>
        </p:spPr>
        <p:style>
          <a:lnRef idx="2">
            <a:schemeClr val="accent2"/>
          </a:lnRef>
          <a:fillRef idx="1">
            <a:schemeClr val="lt1"/>
          </a:fillRef>
          <a:effectRef idx="0">
            <a:schemeClr val="accent2"/>
          </a:effectRef>
          <a:fontRef idx="minor">
            <a:schemeClr val="dk1"/>
          </a:fontRef>
        </p:style>
        <p:txBody>
          <a:bodyPr>
            <a:noAutofit/>
          </a:bodyPr>
          <a:lstStyle/>
          <a:p>
            <a:pPr marL="457200" indent="-457200">
              <a:buFont typeface="Arial" panose="020B0604020202020204" pitchFamily="34" charset="0"/>
              <a:buChar char="•"/>
            </a:pPr>
            <a:r>
              <a:rPr lang="en-GB" sz="3200">
                <a:latin typeface="Candara" panose="020E0502030303020204" pitchFamily="34" charset="0"/>
              </a:rPr>
              <a:t>The minimum age to open an account on nearly every social media platform—TikTok, Instagram, Twitter, Pinterest, Kik, YouTube, Snapchat, Facebook, and more— is 13. WhatsApp is 16.</a:t>
            </a:r>
          </a:p>
          <a:p>
            <a:pPr marL="457200" indent="-457200">
              <a:buFont typeface="Arial" panose="020B0604020202020204" pitchFamily="34" charset="0"/>
              <a:buChar char="•"/>
            </a:pPr>
            <a:r>
              <a:rPr lang="en-GB" sz="3200">
                <a:latin typeface="Candara" panose="020E0502030303020204" pitchFamily="34" charset="0"/>
              </a:rPr>
              <a:t>We ask that if using social media, such as ‘WhatsApp’, children behave appropriately using respectful language and refrain from sending images/videos of themselves or others</a:t>
            </a:r>
          </a:p>
          <a:p>
            <a:pPr marL="457200" indent="-457200">
              <a:buFont typeface="Arial" panose="020B0604020202020204" pitchFamily="34" charset="0"/>
              <a:buChar char="•"/>
            </a:pPr>
            <a:r>
              <a:rPr lang="en-GB" sz="3200">
                <a:latin typeface="Candara" panose="020E0502030303020204" pitchFamily="34" charset="0"/>
              </a:rPr>
              <a:t>Where parents’ social media groups are created for classes, refrain from discussing pupils, staff or other parents</a:t>
            </a:r>
          </a:p>
          <a:p>
            <a:pPr marL="457200" indent="-457200">
              <a:buFont typeface="Arial" panose="020B0604020202020204" pitchFamily="34" charset="0"/>
              <a:buChar char="•"/>
            </a:pPr>
            <a:r>
              <a:rPr lang="en-GB" sz="3200">
                <a:latin typeface="Candara" panose="020E0502030303020204" pitchFamily="34" charset="0"/>
              </a:rPr>
              <a:t>The school is not responsible for monitoring parents’ WhatsApp groups and recommend they are only used for event and timetable reminders</a:t>
            </a:r>
          </a:p>
        </p:txBody>
      </p:sp>
      <p:sp>
        <p:nvSpPr>
          <p:cNvPr id="9" name="Content Placeholder 7"/>
          <p:cNvSpPr txBox="1">
            <a:spLocks/>
          </p:cNvSpPr>
          <p:nvPr/>
        </p:nvSpPr>
        <p:spPr>
          <a:xfrm>
            <a:off x="6312024" y="1556793"/>
            <a:ext cx="4114800" cy="4525963"/>
          </a:xfrm>
          <a:prstGeom prst="rect">
            <a:avLst/>
          </a:prstGeom>
        </p:spPr>
        <p:txBody>
          <a:bodyPr vert="horz" lIns="91440" tIns="45720" rIns="91440" bIns="45720" rtlCol="0">
            <a:normAutofit/>
          </a:bodyPr>
          <a:lstStyle/>
          <a:p>
            <a:pPr marL="342900" indent="-342900">
              <a:spcBef>
                <a:spcPct val="20000"/>
              </a:spcBef>
              <a:buFont typeface="Arial" panose="020B0604020202020204" pitchFamily="34" charset="0"/>
              <a:buChar char="•"/>
              <a:defRPr/>
            </a:pPr>
            <a:endParaRPr lang="en-GB" sz="3200">
              <a:latin typeface="Candara" pitchFamily="34" charset="0"/>
            </a:endParaRPr>
          </a:p>
        </p:txBody>
      </p:sp>
      <p:pic>
        <p:nvPicPr>
          <p:cNvPr id="2" name="Picture 1">
            <a:extLst>
              <a:ext uri="{FF2B5EF4-FFF2-40B4-BE49-F238E27FC236}">
                <a16:creationId xmlns:a16="http://schemas.microsoft.com/office/drawing/2014/main" id="{DAEB1635-06A4-2E2D-CF05-654A0C9584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2541" y="332657"/>
            <a:ext cx="727349" cy="727349"/>
          </a:xfrm>
          <a:prstGeom prst="rect">
            <a:avLst/>
          </a:prstGeom>
        </p:spPr>
      </p:pic>
    </p:spTree>
    <p:extLst>
      <p:ext uri="{BB962C8B-B14F-4D97-AF65-F5344CB8AC3E}">
        <p14:creationId xmlns:p14="http://schemas.microsoft.com/office/powerpoint/2010/main" val="380968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F8F85-60A5-3B39-EDC7-71E9C7890F4A}"/>
              </a:ext>
            </a:extLst>
          </p:cNvPr>
          <p:cNvSpPr>
            <a:spLocks noGrp="1"/>
          </p:cNvSpPr>
          <p:nvPr>
            <p:ph type="title"/>
          </p:nvPr>
        </p:nvSpPr>
        <p:spPr/>
        <p:txBody>
          <a:bodyPr/>
          <a:lstStyle/>
          <a:p>
            <a:r>
              <a:rPr lang="en-GB" u="sng" dirty="0">
                <a:solidFill>
                  <a:srgbClr val="0000CC"/>
                </a:solidFill>
              </a:rPr>
              <a:t>We are a ‘no phone zone’ for parents/carers</a:t>
            </a:r>
          </a:p>
        </p:txBody>
      </p:sp>
      <p:sp>
        <p:nvSpPr>
          <p:cNvPr id="3" name="Content Placeholder 2">
            <a:extLst>
              <a:ext uri="{FF2B5EF4-FFF2-40B4-BE49-F238E27FC236}">
                <a16:creationId xmlns:a16="http://schemas.microsoft.com/office/drawing/2014/main" id="{1CD1D80B-5AF9-4669-3284-D1A61AC94E25}"/>
              </a:ext>
            </a:extLst>
          </p:cNvPr>
          <p:cNvSpPr>
            <a:spLocks noGrp="1"/>
          </p:cNvSpPr>
          <p:nvPr>
            <p:ph idx="1"/>
          </p:nvPr>
        </p:nvSpPr>
        <p:spPr/>
        <p:txBody>
          <a:bodyPr/>
          <a:lstStyle/>
          <a:p>
            <a:r>
              <a:rPr lang="en-GB" dirty="0"/>
              <a:t>We kindly ask you put your phone away when on the school site. </a:t>
            </a:r>
          </a:p>
        </p:txBody>
      </p:sp>
      <p:sp>
        <p:nvSpPr>
          <p:cNvPr id="6" name="Slide Number Placeholder 5">
            <a:extLst>
              <a:ext uri="{FF2B5EF4-FFF2-40B4-BE49-F238E27FC236}">
                <a16:creationId xmlns:a16="http://schemas.microsoft.com/office/drawing/2014/main" id="{C2AB2342-3685-48D6-67CC-86890CA3262B}"/>
              </a:ext>
            </a:extLst>
          </p:cNvPr>
          <p:cNvSpPr>
            <a:spLocks noGrp="1"/>
          </p:cNvSpPr>
          <p:nvPr>
            <p:ph type="sldNum" sz="quarter" idx="4"/>
          </p:nvPr>
        </p:nvSpPr>
        <p:spPr/>
        <p:txBody>
          <a:bodyPr/>
          <a:lstStyle/>
          <a:p>
            <a:pPr rtl="0"/>
            <a:fld id="{294A09A9-5501-47C1-A89A-A340965A2BE2}" type="slidenum">
              <a:rPr lang="en-GB" noProof="0" smtClean="0"/>
              <a:pPr rtl="0"/>
              <a:t>21</a:t>
            </a:fld>
            <a:endParaRPr lang="en-GB" noProof="0"/>
          </a:p>
        </p:txBody>
      </p:sp>
      <p:pic>
        <p:nvPicPr>
          <p:cNvPr id="7" name="Picture 6" descr="No Cell Phone Sign, No Phones Sign, No Mobile Phones Symbol, No Cell Phone  Allowed, No Mobile Phone, No Cell Phone Cut File, Sign, SVG, PNG">
            <a:extLst>
              <a:ext uri="{FF2B5EF4-FFF2-40B4-BE49-F238E27FC236}">
                <a16:creationId xmlns:a16="http://schemas.microsoft.com/office/drawing/2014/main" id="{BA6A3E59-D9DC-2427-C185-458838A5E4CA}"/>
              </a:ext>
            </a:extLst>
          </p:cNvPr>
          <p:cNvPicPr>
            <a:picLocks noChangeAspect="1"/>
          </p:cNvPicPr>
          <p:nvPr/>
        </p:nvPicPr>
        <p:blipFill>
          <a:blip r:embed="rId2"/>
          <a:stretch>
            <a:fillRect/>
          </a:stretch>
        </p:blipFill>
        <p:spPr>
          <a:xfrm>
            <a:off x="8038784" y="2577511"/>
            <a:ext cx="2907891" cy="2907891"/>
          </a:xfrm>
          <a:prstGeom prst="rect">
            <a:avLst/>
          </a:prstGeom>
        </p:spPr>
      </p:pic>
    </p:spTree>
    <p:extLst>
      <p:ext uri="{BB962C8B-B14F-4D97-AF65-F5344CB8AC3E}">
        <p14:creationId xmlns:p14="http://schemas.microsoft.com/office/powerpoint/2010/main" val="26356150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42EC4F-46BF-8619-44A2-6615EF1D8A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907657-211F-F18E-0969-DB523920321B}"/>
              </a:ext>
            </a:extLst>
          </p:cNvPr>
          <p:cNvSpPr>
            <a:spLocks noGrp="1"/>
          </p:cNvSpPr>
          <p:nvPr>
            <p:ph type="title"/>
          </p:nvPr>
        </p:nvSpPr>
        <p:spPr/>
        <p:txBody>
          <a:bodyPr/>
          <a:lstStyle/>
          <a:p>
            <a:r>
              <a:rPr lang="en-GB" u="sng" dirty="0">
                <a:solidFill>
                  <a:srgbClr val="0000CC"/>
                </a:solidFill>
              </a:rPr>
              <a:t>Trips and adult ratios</a:t>
            </a:r>
          </a:p>
        </p:txBody>
      </p:sp>
      <p:sp>
        <p:nvSpPr>
          <p:cNvPr id="3" name="Content Placeholder 2">
            <a:extLst>
              <a:ext uri="{FF2B5EF4-FFF2-40B4-BE49-F238E27FC236}">
                <a16:creationId xmlns:a16="http://schemas.microsoft.com/office/drawing/2014/main" id="{B671EF7D-71F5-5A6D-A502-17163231EE33}"/>
              </a:ext>
            </a:extLst>
          </p:cNvPr>
          <p:cNvSpPr>
            <a:spLocks noGrp="1"/>
          </p:cNvSpPr>
          <p:nvPr>
            <p:ph idx="1"/>
          </p:nvPr>
        </p:nvSpPr>
        <p:spPr/>
        <p:txBody>
          <a:bodyPr/>
          <a:lstStyle/>
          <a:p>
            <a:r>
              <a:rPr lang="en-GB" dirty="0"/>
              <a:t>We rely on parent and family volunteers to help us meet the required adult-to-child ratios on our school trips. Without enough adult helpers, we are unable to run many of our trips, so we would really appreciate any support you can give.</a:t>
            </a:r>
          </a:p>
          <a:p>
            <a:r>
              <a:rPr lang="en-GB" dirty="0"/>
              <a:t>If you are able to volunteer for a trip, please let us know- your help makes a huge difference and allows our children to enjoy these experiences!</a:t>
            </a:r>
          </a:p>
        </p:txBody>
      </p:sp>
      <p:sp>
        <p:nvSpPr>
          <p:cNvPr id="6" name="Slide Number Placeholder 5">
            <a:extLst>
              <a:ext uri="{FF2B5EF4-FFF2-40B4-BE49-F238E27FC236}">
                <a16:creationId xmlns:a16="http://schemas.microsoft.com/office/drawing/2014/main" id="{5F8B85ED-10ED-4D60-0A36-83299C316508}"/>
              </a:ext>
            </a:extLst>
          </p:cNvPr>
          <p:cNvSpPr>
            <a:spLocks noGrp="1"/>
          </p:cNvSpPr>
          <p:nvPr>
            <p:ph type="sldNum" sz="quarter" idx="4"/>
          </p:nvPr>
        </p:nvSpPr>
        <p:spPr/>
        <p:txBody>
          <a:bodyPr/>
          <a:lstStyle/>
          <a:p>
            <a:pPr rtl="0"/>
            <a:fld id="{294A09A9-5501-47C1-A89A-A340965A2BE2}" type="slidenum">
              <a:rPr lang="en-GB" noProof="0" smtClean="0"/>
              <a:pPr rtl="0"/>
              <a:t>22</a:t>
            </a:fld>
            <a:endParaRPr lang="en-GB" noProof="0"/>
          </a:p>
        </p:txBody>
      </p:sp>
    </p:spTree>
    <p:extLst>
      <p:ext uri="{BB962C8B-B14F-4D97-AF65-F5344CB8AC3E}">
        <p14:creationId xmlns:p14="http://schemas.microsoft.com/office/powerpoint/2010/main" val="1671879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098A5F-51A4-6254-6549-1404E1AA99A6}"/>
              </a:ext>
            </a:extLst>
          </p:cNvPr>
          <p:cNvSpPr>
            <a:spLocks noGrp="1"/>
          </p:cNvSpPr>
          <p:nvPr>
            <p:ph type="title"/>
          </p:nvPr>
        </p:nvSpPr>
        <p:spPr/>
        <p:txBody>
          <a:bodyPr/>
          <a:lstStyle/>
          <a:p>
            <a:r>
              <a:rPr lang="en-GB" u="sng" dirty="0">
                <a:solidFill>
                  <a:srgbClr val="0000CC"/>
                </a:solidFill>
              </a:rPr>
              <a:t>SATS in May…</a:t>
            </a:r>
          </a:p>
        </p:txBody>
      </p:sp>
      <p:sp>
        <p:nvSpPr>
          <p:cNvPr id="3" name="Content Placeholder 2">
            <a:extLst>
              <a:ext uri="{FF2B5EF4-FFF2-40B4-BE49-F238E27FC236}">
                <a16:creationId xmlns:a16="http://schemas.microsoft.com/office/drawing/2014/main" id="{069ADAAB-CD39-6A19-A8FB-C0FF4EF2DF56}"/>
              </a:ext>
            </a:extLst>
          </p:cNvPr>
          <p:cNvSpPr>
            <a:spLocks noGrp="1"/>
          </p:cNvSpPr>
          <p:nvPr>
            <p:ph idx="1"/>
          </p:nvPr>
        </p:nvSpPr>
        <p:spPr/>
        <p:txBody>
          <a:bodyPr/>
          <a:lstStyle/>
          <a:p>
            <a:r>
              <a:rPr lang="en-GB" dirty="0"/>
              <a:t>We decided to not focus on the SATS during our welcome to year 6 meeting as, much like we said to the children, the SATS make up a small portion of our final year at RAPS. </a:t>
            </a:r>
          </a:p>
          <a:p>
            <a:endParaRPr lang="en-GB" dirty="0"/>
          </a:p>
          <a:p>
            <a:r>
              <a:rPr lang="en-GB" dirty="0"/>
              <a:t>There will be a further SATS meeting scheduled in the year to cover expectations and what the week will look like. If you do have any questions, please email us we are happy to help. </a:t>
            </a:r>
          </a:p>
        </p:txBody>
      </p:sp>
      <p:sp>
        <p:nvSpPr>
          <p:cNvPr id="4" name="Date Placeholder 3">
            <a:extLst>
              <a:ext uri="{FF2B5EF4-FFF2-40B4-BE49-F238E27FC236}">
                <a16:creationId xmlns:a16="http://schemas.microsoft.com/office/drawing/2014/main" id="{788B0E2C-9824-7DC8-F8E7-EBD2EC9B6886}"/>
              </a:ext>
            </a:extLst>
          </p:cNvPr>
          <p:cNvSpPr>
            <a:spLocks noGrp="1"/>
          </p:cNvSpPr>
          <p:nvPr>
            <p:ph type="dt" sz="half" idx="2"/>
          </p:nvPr>
        </p:nvSpPr>
        <p:spPr/>
        <p:txBody>
          <a:bodyPr/>
          <a:lstStyle/>
          <a:p>
            <a:pPr rtl="0"/>
            <a:r>
              <a:rPr lang="en-GB" noProof="0"/>
              <a:t>10/9/2021</a:t>
            </a:r>
          </a:p>
        </p:txBody>
      </p:sp>
      <p:sp>
        <p:nvSpPr>
          <p:cNvPr id="5" name="Footer Placeholder 4">
            <a:extLst>
              <a:ext uri="{FF2B5EF4-FFF2-40B4-BE49-F238E27FC236}">
                <a16:creationId xmlns:a16="http://schemas.microsoft.com/office/drawing/2014/main" id="{72414925-6B61-0D76-9688-8BDCC2DBB670}"/>
              </a:ext>
            </a:extLst>
          </p:cNvPr>
          <p:cNvSpPr>
            <a:spLocks noGrp="1"/>
          </p:cNvSpPr>
          <p:nvPr>
            <p:ph type="ftr" sz="quarter" idx="3"/>
          </p:nvPr>
        </p:nvSpPr>
        <p:spPr/>
        <p:txBody>
          <a:bodyPr/>
          <a:lstStyle/>
          <a:p>
            <a:pPr rtl="0"/>
            <a:r>
              <a:rPr lang="en-GB" noProof="0"/>
              <a:t>PRESENTATION TITLE</a:t>
            </a:r>
          </a:p>
        </p:txBody>
      </p:sp>
      <p:sp>
        <p:nvSpPr>
          <p:cNvPr id="6" name="Slide Number Placeholder 5">
            <a:extLst>
              <a:ext uri="{FF2B5EF4-FFF2-40B4-BE49-F238E27FC236}">
                <a16:creationId xmlns:a16="http://schemas.microsoft.com/office/drawing/2014/main" id="{4E06232D-5938-38EE-2E73-C85B85464565}"/>
              </a:ext>
            </a:extLst>
          </p:cNvPr>
          <p:cNvSpPr>
            <a:spLocks noGrp="1"/>
          </p:cNvSpPr>
          <p:nvPr>
            <p:ph type="sldNum" sz="quarter" idx="4"/>
          </p:nvPr>
        </p:nvSpPr>
        <p:spPr/>
        <p:txBody>
          <a:bodyPr/>
          <a:lstStyle/>
          <a:p>
            <a:pPr rtl="0"/>
            <a:fld id="{294A09A9-5501-47C1-A89A-A340965A2BE2}" type="slidenum">
              <a:rPr lang="en-GB" noProof="0" smtClean="0"/>
              <a:pPr rtl="0"/>
              <a:t>23</a:t>
            </a:fld>
            <a:endParaRPr lang="en-GB" noProof="0"/>
          </a:p>
        </p:txBody>
      </p:sp>
    </p:spTree>
    <p:extLst>
      <p:ext uri="{BB962C8B-B14F-4D97-AF65-F5344CB8AC3E}">
        <p14:creationId xmlns:p14="http://schemas.microsoft.com/office/powerpoint/2010/main" val="3087656713"/>
      </p:ext>
    </p:extLst>
  </p:cSld>
  <p:clrMapOvr>
    <a:masterClrMapping/>
  </p:clrMapOvr>
</p:sld>
</file>

<file path=ppt/theme/theme1.xml><?xml version="1.0" encoding="utf-8"?>
<a:theme xmlns:a="http://schemas.openxmlformats.org/drawingml/2006/main" name="Office Theme">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59457595_TF45331398_Win32" id="{5659B9E0-3971-467D-9BA2-B20B39D641FE}" vid="{E6DA4EDB-46C2-4D45-9E99-6BB2FEEE47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1" ma:contentTypeDescription="Create a new document." ma:contentTypeScope="" ma:versionID="64dfb1555687e0874b4304b796b5b0c7">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6e4c555b5e194d05b7203de9c4567b3"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4:TaxCatchAll" minOccurs="0"/>
                <xsd:element ref="ns2:ImageTagsTaxHTField"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5BAB77-79E1-4739-AA51-10C9079186D6}">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customXml/itemProps2.xml><?xml version="1.0" encoding="utf-8"?>
<ds:datastoreItem xmlns:ds="http://schemas.openxmlformats.org/officeDocument/2006/customXml" ds:itemID="{4A615295-94F6-4CE2-A1B1-6B7E1DAA5AD6}">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85334180-0405-413B-834A-44FA9E05ADB7}">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emplate/>
  <TotalTime>215</TotalTime>
  <Words>1402</Words>
  <Application>Microsoft Macintosh PowerPoint</Application>
  <PresentationFormat>Widescreen</PresentationFormat>
  <Paragraphs>198</Paragraphs>
  <Slides>23</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Arial</vt:lpstr>
      <vt:lpstr>Calibri</vt:lpstr>
      <vt:lpstr>Candara</vt:lpstr>
      <vt:lpstr>Comic Sans MS</vt:lpstr>
      <vt:lpstr>Symbol</vt:lpstr>
      <vt:lpstr>Tenorite</vt:lpstr>
      <vt:lpstr>Wingdings</vt:lpstr>
      <vt:lpstr>Office Theme</vt:lpstr>
      <vt:lpstr>Welcome to Year ?   Team CHANGE and  Team CHANGE</vt:lpstr>
      <vt:lpstr>The Year 6 Team</vt:lpstr>
      <vt:lpstr>We will cover:</vt:lpstr>
      <vt:lpstr>PowerPoint Presentation</vt:lpstr>
      <vt:lpstr>Behaviour for Learning</vt:lpstr>
      <vt:lpstr>PowerPoint Presentation</vt:lpstr>
      <vt:lpstr>PowerPoint Presentation</vt:lpstr>
      <vt:lpstr>PowerPoint Presentation</vt:lpstr>
      <vt:lpstr>PowerPoint Presentation</vt:lpstr>
      <vt:lpstr>Friday Reward</vt:lpstr>
      <vt:lpstr>Attendance </vt:lpstr>
      <vt:lpstr>The School Day</vt:lpstr>
      <vt:lpstr>Personal Development</vt:lpstr>
      <vt:lpstr>What will we be learning?</vt:lpstr>
      <vt:lpstr>PowerPoint Presentation</vt:lpstr>
      <vt:lpstr>Home Learning</vt:lpstr>
      <vt:lpstr>Times Tables Rockstars</vt:lpstr>
      <vt:lpstr>General Communication</vt:lpstr>
      <vt:lpstr>Communication</vt:lpstr>
      <vt:lpstr>Social Media</vt:lpstr>
      <vt:lpstr>We are a ‘no phone zone’ for parents/carers</vt:lpstr>
      <vt:lpstr>Trips and adult ratios</vt:lpstr>
      <vt:lpstr>SATS in May…</vt:lpstr>
    </vt:vector>
  </TitlesOfParts>
  <Company>Viking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Team CHANGE and  Team CHANGE</dc:title>
  <dc:creator>Hannah Dannell</dc:creator>
  <cp:lastModifiedBy>Jordan Pressley</cp:lastModifiedBy>
  <cp:revision>18</cp:revision>
  <dcterms:created xsi:type="dcterms:W3CDTF">2024-07-17T08:28:08Z</dcterms:created>
  <dcterms:modified xsi:type="dcterms:W3CDTF">2026-09-04T20:14:38Z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