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2"/>
  </p:handoutMasterIdLst>
  <p:sldIdLst>
    <p:sldId id="258" r:id="rId2"/>
    <p:sldId id="263" r:id="rId3"/>
    <p:sldId id="264" r:id="rId4"/>
    <p:sldId id="267" r:id="rId5"/>
    <p:sldId id="268" r:id="rId6"/>
    <p:sldId id="269" r:id="rId7"/>
    <p:sldId id="270" r:id="rId8"/>
    <p:sldId id="271" r:id="rId9"/>
    <p:sldId id="272" r:id="rId10"/>
    <p:sldId id="273" r:id="rId11"/>
  </p:sldIdLst>
  <p:sldSz cx="9144000" cy="6858000" type="screen4x3"/>
  <p:notesSz cx="6858000" cy="9144000"/>
  <p:embeddedFontLst>
    <p:embeddedFont>
      <p:font typeface="Sassoon Infant Rg" panose="02000503030000020003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BPreplay" panose="02000503000000020004" charset="0"/>
      <p:regular r:id="rId19"/>
      <p:bold r:id="rId20"/>
      <p:italic r:id="rId21"/>
      <p:boldItalic r:id="rId22"/>
    </p:embeddedFont>
    <p:embeddedFont>
      <p:font typeface="HVD Bodedo" panose="020B0604020202020204" charset="0"/>
      <p:regular r:id="rId23"/>
    </p:embeddedFont>
    <p:embeddedFont>
      <p:font typeface="Sassoon Infant Md" panose="02000603050000020003" charset="0"/>
      <p:regular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E160"/>
    <a:srgbClr val="E3DB3F"/>
    <a:srgbClr val="F4432F"/>
    <a:srgbClr val="049BB4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D5EAB1E-FD2B-46EC-B001-21F707043A24}" type="datetimeFigureOut">
              <a:rPr lang="en-GB"/>
              <a:pPr>
                <a:defRPr/>
              </a:pPr>
              <a:t>30/04/2020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FF3266F-9BB4-4E32-B0EA-90D3DF494F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724158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7329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74212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1384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2516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2264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1" r:id="rId4"/>
    <p:sldLayoutId id="2147483682" r:id="rId5"/>
    <p:sldLayoutId id="214748368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IALT describe </a:t>
            </a:r>
            <a:r>
              <a:rPr lang="en-GB" altLang="en-US" dirty="0"/>
              <a:t>and understand the features of the layers of a rainforest.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name the four layers of a rainforest.</a:t>
            </a:r>
          </a:p>
          <a:p>
            <a:pPr eaLnBrk="1" hangingPunct="1"/>
            <a:r>
              <a:rPr lang="en-GB" altLang="en-US"/>
              <a:t>I can tell you about the climate in each layer.</a:t>
            </a:r>
          </a:p>
          <a:p>
            <a:pPr eaLnBrk="1" hangingPunct="1"/>
            <a:r>
              <a:rPr lang="en-GB" altLang="en-US"/>
              <a:t>I can tell you about the plants found in each layer.</a:t>
            </a:r>
          </a:p>
          <a:p>
            <a:pPr eaLnBrk="1" hangingPunct="1"/>
            <a:r>
              <a:rPr lang="en-GB" altLang="en-US"/>
              <a:t>I can tell you some animals that live in each layer.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Inside a Rainforest</a:t>
            </a:r>
          </a:p>
        </p:txBody>
      </p:sp>
      <p:pic>
        <p:nvPicPr>
          <p:cNvPr id="10243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498725"/>
            <a:ext cx="3762375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32325" y="2490788"/>
            <a:ext cx="3756025" cy="252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755650" y="1463675"/>
            <a:ext cx="1824038" cy="94932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What do you notice about the plants in a rainforest?</a:t>
            </a:r>
          </a:p>
        </p:txBody>
      </p:sp>
      <p:sp>
        <p:nvSpPr>
          <p:cNvPr id="8" name="Rectangle 7"/>
          <p:cNvSpPr/>
          <p:nvPr/>
        </p:nvSpPr>
        <p:spPr>
          <a:xfrm>
            <a:off x="2693988" y="1463675"/>
            <a:ext cx="1824037" cy="94932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Are all the plants the same height?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4632325" y="1463675"/>
            <a:ext cx="1824038" cy="949325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Are they all the same shade of green?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564313" y="1463675"/>
            <a:ext cx="1824037" cy="94932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Do they have the same kinds of leaves?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55650" y="5103813"/>
            <a:ext cx="7632700" cy="46037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Why do you think they are all different?</a:t>
            </a:r>
          </a:p>
        </p:txBody>
      </p:sp>
      <p:pic>
        <p:nvPicPr>
          <p:cNvPr id="10250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pic>
        <p:nvPicPr>
          <p:cNvPr id="11267" name="Picture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7075" y="1487488"/>
            <a:ext cx="3851275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755650" y="1487488"/>
            <a:ext cx="3673475" cy="415290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A rainforest can be split up into layers.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200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Each layer is different because of the amount of light and water it gets.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516188"/>
            <a:ext cx="7632700" cy="202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340100" y="1443038"/>
            <a:ext cx="2471738" cy="9715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bg1"/>
                </a:solidFill>
              </a:rPr>
              <a:t>Their trunks can be up to 5m in circumference.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16613" y="1443038"/>
            <a:ext cx="2471737" cy="9715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They are usually broad-leaved, evergreen hardwood trees.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3588" y="1443038"/>
            <a:ext cx="2470150" cy="9715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bg1"/>
                </a:solidFill>
              </a:rPr>
              <a:t>Trees in this layer can be up to 60m tall.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4641850"/>
            <a:ext cx="3767138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There is lots of sunlight up here, but it is also very cold and windy.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24388" y="4641850"/>
            <a:ext cx="3763962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Many birds, monkeys, bats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and butterflies live here.</a:t>
            </a:r>
          </a:p>
        </p:txBody>
      </p:sp>
      <p:sp>
        <p:nvSpPr>
          <p:cNvPr id="12297" name="TextBox 3"/>
          <p:cNvSpPr txBox="1">
            <a:spLocks noChangeArrowheads="1"/>
          </p:cNvSpPr>
          <p:nvPr/>
        </p:nvSpPr>
        <p:spPr bwMode="auto">
          <a:xfrm>
            <a:off x="827088" y="2603500"/>
            <a:ext cx="19859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HVD Bodedo" panose="02000605000000020003" pitchFamily="2" charset="0"/>
              </a:rPr>
              <a:t>Emergent Layer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11838" y="2603500"/>
            <a:ext cx="1946275" cy="130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3340100" y="1443038"/>
            <a:ext cx="2471738" cy="9715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Trees in this layer usually have smooth, oval, pointed leaves.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5916613" y="1443038"/>
            <a:ext cx="2471737" cy="9715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There is lots of sunlight but also plenty of rain.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3588" y="1443038"/>
            <a:ext cx="2470150" cy="9715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Trees in this layer form a roof over the plants below.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4641850"/>
            <a:ext cx="3767138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Many animals live in this layer as there is plenty of food.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624388" y="4641850"/>
            <a:ext cx="3763962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These include snakes, toucans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and tree frogs.</a:t>
            </a:r>
          </a:p>
        </p:txBody>
      </p:sp>
      <p:pic>
        <p:nvPicPr>
          <p:cNvPr id="13320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>
            <a:fillRect/>
          </a:stretch>
        </p:blipFill>
        <p:spPr bwMode="auto">
          <a:xfrm>
            <a:off x="763588" y="2522538"/>
            <a:ext cx="76327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TextBox 3"/>
          <p:cNvSpPr txBox="1">
            <a:spLocks noChangeArrowheads="1"/>
          </p:cNvSpPr>
          <p:nvPr/>
        </p:nvSpPr>
        <p:spPr bwMode="auto">
          <a:xfrm>
            <a:off x="871538" y="2603500"/>
            <a:ext cx="1984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HVD Bodedo" panose="02000605000000020003" pitchFamily="2" charset="0"/>
              </a:rPr>
              <a:t>Canopy Layer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3125" y="4891088"/>
            <a:ext cx="2028825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3588" y="2520950"/>
            <a:ext cx="7632700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3340100" y="1443038"/>
            <a:ext cx="2471738" cy="9715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It is very warm and very humid here.</a:t>
            </a:r>
          </a:p>
        </p:txBody>
      </p:sp>
      <p:sp>
        <p:nvSpPr>
          <p:cNvPr id="8" name="Rectangle 7"/>
          <p:cNvSpPr/>
          <p:nvPr/>
        </p:nvSpPr>
        <p:spPr>
          <a:xfrm>
            <a:off x="5916613" y="1443038"/>
            <a:ext cx="2471737" cy="9715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Many insects live in this layer.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3588" y="1443038"/>
            <a:ext cx="2470150" cy="9715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Trees in this layer rarely grow taller than 4m.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4641850"/>
            <a:ext cx="7640638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Very little sunlight reaches this area, so the plants have to grow larger leaves to reach the sunlight that there is.</a:t>
            </a:r>
          </a:p>
        </p:txBody>
      </p:sp>
      <p:sp>
        <p:nvSpPr>
          <p:cNvPr id="14344" name="TextBox 3"/>
          <p:cNvSpPr txBox="1">
            <a:spLocks noChangeArrowheads="1"/>
          </p:cNvSpPr>
          <p:nvPr/>
        </p:nvSpPr>
        <p:spPr bwMode="auto">
          <a:xfrm>
            <a:off x="871538" y="2603500"/>
            <a:ext cx="1984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HVD Bodedo" panose="02000605000000020003" pitchFamily="2" charset="0"/>
              </a:rPr>
              <a:t>Understory Layer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0213" y="1992313"/>
            <a:ext cx="1720850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9300" y="2520950"/>
            <a:ext cx="7637463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3340100" y="1443038"/>
            <a:ext cx="2471738" cy="9715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Very few plants grow in this area.</a:t>
            </a:r>
          </a:p>
        </p:txBody>
      </p:sp>
      <p:sp>
        <p:nvSpPr>
          <p:cNvPr id="8" name="Rectangle 7"/>
          <p:cNvSpPr/>
          <p:nvPr/>
        </p:nvSpPr>
        <p:spPr>
          <a:xfrm>
            <a:off x="5916613" y="1443038"/>
            <a:ext cx="2471737" cy="9715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Leaves and other debris decompose very quickly.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3588" y="1443038"/>
            <a:ext cx="2470150" cy="9715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It is very dark here – almost no sunlight reaches this area.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4641850"/>
            <a:ext cx="7640638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Animals such as gorillas, anteaters, leopards and tigers live here.</a:t>
            </a:r>
          </a:p>
        </p:txBody>
      </p:sp>
      <p:sp>
        <p:nvSpPr>
          <p:cNvPr id="15368" name="TextBox 3"/>
          <p:cNvSpPr txBox="1">
            <a:spLocks noChangeArrowheads="1"/>
          </p:cNvSpPr>
          <p:nvPr/>
        </p:nvSpPr>
        <p:spPr bwMode="auto">
          <a:xfrm>
            <a:off x="871538" y="2603500"/>
            <a:ext cx="1984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HVD Bodedo" panose="02000605000000020003" pitchFamily="2" charset="0"/>
              </a:rPr>
              <a:t>Forest Floor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2588" y="2603500"/>
            <a:ext cx="3305175" cy="182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54150"/>
            <a:ext cx="7632700" cy="40957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Match the captions and the facts to the correct areas of the rainforest.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958975"/>
            <a:ext cx="7632700" cy="3214688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50" y="5276850"/>
            <a:ext cx="7632700" cy="4095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b="1" dirty="0">
                <a:solidFill>
                  <a:schemeClr val="tx1"/>
                </a:solidFill>
              </a:rPr>
              <a:t>Challenge: </a:t>
            </a:r>
            <a:r>
              <a:rPr lang="en-GB" sz="1700" dirty="0">
                <a:solidFill>
                  <a:schemeClr val="tx1"/>
                </a:solidFill>
              </a:rPr>
              <a:t>Can you use the non-fiction books to find out more about one layer?</a:t>
            </a:r>
          </a:p>
        </p:txBody>
      </p:sp>
      <p:pic>
        <p:nvPicPr>
          <p:cNvPr id="16390" name="Individual Work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7263" y="2179638"/>
            <a:ext cx="4038600" cy="285591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1475" y="2179638"/>
            <a:ext cx="4040188" cy="285591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575" y="2179638"/>
            <a:ext cx="4040188" cy="285591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705100" y="1900238"/>
            <a:ext cx="1682750" cy="3649662"/>
          </a:xfrm>
          <a:prstGeom prst="rect">
            <a:avLst/>
          </a:prstGeom>
          <a:noFill/>
          <a:ln w="76200"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00"/>
          </a:p>
        </p:txBody>
      </p:sp>
      <p:sp>
        <p:nvSpPr>
          <p:cNvPr id="17411" name="Title 5"/>
          <p:cNvSpPr>
            <a:spLocks noGrp="1"/>
          </p:cNvSpPr>
          <p:nvPr>
            <p:ph type="title"/>
          </p:nvPr>
        </p:nvSpPr>
        <p:spPr>
          <a:xfrm>
            <a:off x="457200" y="400050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Which Layer?</a:t>
            </a:r>
          </a:p>
        </p:txBody>
      </p:sp>
      <p:sp>
        <p:nvSpPr>
          <p:cNvPr id="7" name="Rectangle 6"/>
          <p:cNvSpPr/>
          <p:nvPr/>
        </p:nvSpPr>
        <p:spPr>
          <a:xfrm>
            <a:off x="790575" y="1900238"/>
            <a:ext cx="1682750" cy="3649662"/>
          </a:xfrm>
          <a:prstGeom prst="rect">
            <a:avLst/>
          </a:prstGeom>
          <a:noFill/>
          <a:ln w="76200"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41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9975" y="2003425"/>
            <a:ext cx="115411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2175" y="3317875"/>
            <a:ext cx="1706563" cy="203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8163" y="3243263"/>
            <a:ext cx="1325562" cy="218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4614863" y="1900238"/>
            <a:ext cx="1876425" cy="3649662"/>
          </a:xfrm>
          <a:prstGeom prst="rect">
            <a:avLst/>
          </a:prstGeom>
          <a:noFill/>
          <a:ln w="76200"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729413" y="1900238"/>
            <a:ext cx="1643062" cy="3649662"/>
          </a:xfrm>
          <a:prstGeom prst="rect">
            <a:avLst/>
          </a:prstGeom>
          <a:noFill/>
          <a:ln w="76200"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418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8838" y="2371725"/>
            <a:ext cx="2836862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760413" y="5516563"/>
            <a:ext cx="1741487" cy="6159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Emergent layer – hands above head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670175" y="5513388"/>
            <a:ext cx="1744663" cy="6159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Canopy layer – arms out wide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581525" y="5513388"/>
            <a:ext cx="1946275" cy="6159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Understory layer – touch your toes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689725" y="5513388"/>
            <a:ext cx="1698625" cy="61595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Forest floor – crouch down low</a:t>
            </a:r>
          </a:p>
        </p:txBody>
      </p:sp>
      <p:sp>
        <p:nvSpPr>
          <p:cNvPr id="17423" name="TextBox 20"/>
          <p:cNvSpPr txBox="1">
            <a:spLocks noChangeArrowheads="1"/>
          </p:cNvSpPr>
          <p:nvPr/>
        </p:nvSpPr>
        <p:spPr bwMode="auto">
          <a:xfrm>
            <a:off x="755650" y="123190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Listen to the clue. Think about which layer of the rainforest the clue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relates to. Show what you think by doing one of the actions.</a:t>
            </a:r>
          </a:p>
        </p:txBody>
      </p:sp>
      <p:pic>
        <p:nvPicPr>
          <p:cNvPr id="17424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1032</TotalTime>
  <Words>460</Words>
  <Application>Microsoft Office PowerPoint</Application>
  <PresentationFormat>On-screen Show (4:3)</PresentationFormat>
  <Paragraphs>57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Sassoon Infant Rg</vt:lpstr>
      <vt:lpstr>Calibri</vt:lpstr>
      <vt:lpstr>BPreplay</vt:lpstr>
      <vt:lpstr>HVD Bodedo</vt:lpstr>
      <vt:lpstr>Sassoon Infant Md</vt:lpstr>
      <vt:lpstr>Arial</vt:lpstr>
      <vt:lpstr>Office Theme</vt:lpstr>
      <vt:lpstr>PowerPoint Presentation</vt:lpstr>
      <vt:lpstr>PowerPoint Presentation</vt:lpstr>
      <vt:lpstr>Inside a Rainforest</vt:lpstr>
      <vt:lpstr>Layers of the Rainforest</vt:lpstr>
      <vt:lpstr>Layers of the Rainforest</vt:lpstr>
      <vt:lpstr>Layers of the Rainforest</vt:lpstr>
      <vt:lpstr>Layers of the Rainforest</vt:lpstr>
      <vt:lpstr>Layers of the Rainforest</vt:lpstr>
      <vt:lpstr>Layers of the Rainforest</vt:lpstr>
      <vt:lpstr>Which Layer?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Andrew Beraet</cp:lastModifiedBy>
  <cp:revision>78</cp:revision>
  <dcterms:created xsi:type="dcterms:W3CDTF">2014-10-01T16:09:27Z</dcterms:created>
  <dcterms:modified xsi:type="dcterms:W3CDTF">2020-04-30T10:18:03Z</dcterms:modified>
</cp:coreProperties>
</file>