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  <a:p>
            <a:pPr lvl="4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6/28/2020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Way Home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77074" y="3688284"/>
            <a:ext cx="5357600" cy="1160213"/>
          </a:xfrm>
        </p:spPr>
        <p:txBody>
          <a:bodyPr/>
          <a:lstStyle/>
          <a:p>
            <a:r>
              <a:rPr lang="en-GB" dirty="0" smtClean="0"/>
              <a:t>Read the last 2 pages.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922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1061"/>
          </a:xfrm>
        </p:spPr>
      </p:pic>
    </p:spTree>
    <p:extLst>
      <p:ext uri="{BB962C8B-B14F-4D97-AF65-F5344CB8AC3E}">
        <p14:creationId xmlns:p14="http://schemas.microsoft.com/office/powerpoint/2010/main" val="4132020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476" y="855094"/>
            <a:ext cx="6840748" cy="5130560"/>
          </a:xfrm>
        </p:spPr>
      </p:pic>
    </p:spTree>
    <p:extLst>
      <p:ext uri="{BB962C8B-B14F-4D97-AF65-F5344CB8AC3E}">
        <p14:creationId xmlns:p14="http://schemas.microsoft.com/office/powerpoint/2010/main" val="155139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154" y="150680"/>
            <a:ext cx="7958331" cy="1077229"/>
          </a:xfrm>
        </p:spPr>
        <p:txBody>
          <a:bodyPr/>
          <a:lstStyle/>
          <a:p>
            <a:pPr algn="l"/>
            <a:r>
              <a:rPr lang="en-GB" b="1" u="sng" dirty="0" smtClean="0"/>
              <a:t>Questions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154" y="818607"/>
            <a:ext cx="9498985" cy="5738948"/>
          </a:xfrm>
        </p:spPr>
        <p:txBody>
          <a:bodyPr>
            <a:normAutofit/>
          </a:bodyPr>
          <a:lstStyle/>
          <a:p>
            <a:pPr marL="463360" indent="-457200">
              <a:buFont typeface="+mj-lt"/>
              <a:buAutoNum type="arabicPeriod"/>
            </a:pPr>
            <a:r>
              <a:rPr lang="en-GB" sz="2400" dirty="0" smtClean="0"/>
              <a:t>Was your prediction correct about where Shane lived? Explain</a:t>
            </a:r>
          </a:p>
          <a:p>
            <a:pPr marL="463360" indent="-457200">
              <a:buFont typeface="+mj-lt"/>
              <a:buAutoNum type="arabicPeriod"/>
            </a:pPr>
            <a:r>
              <a:rPr lang="en-GB" sz="2400" dirty="0" smtClean="0"/>
              <a:t>Look at the pictures in his ‘home’. What do they suggest about Shane? (2 marks)</a:t>
            </a:r>
          </a:p>
          <a:p>
            <a:pPr marL="463360" indent="-457200">
              <a:buFont typeface="+mj-lt"/>
              <a:buAutoNum type="arabicPeriod"/>
            </a:pPr>
            <a:r>
              <a:rPr lang="en-GB" sz="2400" dirty="0" smtClean="0"/>
              <a:t>Did you like the story? Why/why not?</a:t>
            </a:r>
          </a:p>
          <a:p>
            <a:pPr marL="463360" indent="-457200">
              <a:buFont typeface="+mj-lt"/>
              <a:buAutoNum type="arabicPeriod"/>
            </a:pPr>
            <a:r>
              <a:rPr lang="en-AU" sz="2400" dirty="0" smtClean="0"/>
              <a:t>Write </a:t>
            </a:r>
            <a:r>
              <a:rPr lang="en-AU" sz="2400" dirty="0"/>
              <a:t>a book review for Way Home. Include information on </a:t>
            </a:r>
            <a:endParaRPr lang="en-GB" sz="2400" dirty="0"/>
          </a:p>
          <a:p>
            <a:pPr lvl="0"/>
            <a:r>
              <a:rPr lang="en-AU" sz="2400" dirty="0" smtClean="0"/>
              <a:t>Short </a:t>
            </a:r>
            <a:r>
              <a:rPr lang="en-AU" sz="2400" dirty="0"/>
              <a:t>summary of story (without telling the ending – no spoilers!)</a:t>
            </a:r>
            <a:endParaRPr lang="en-GB" sz="2400" dirty="0"/>
          </a:p>
          <a:p>
            <a:pPr lvl="0"/>
            <a:r>
              <a:rPr lang="en-AU" sz="2400" dirty="0"/>
              <a:t>Judgement of the use of techniques (colour, layout, design, </a:t>
            </a:r>
            <a:r>
              <a:rPr lang="en-AU" sz="2400" dirty="0" smtClean="0"/>
              <a:t>characterisation</a:t>
            </a:r>
            <a:r>
              <a:rPr lang="en-AU" sz="2400" dirty="0"/>
              <a:t>)</a:t>
            </a:r>
            <a:endParaRPr lang="en-GB" sz="2400" dirty="0"/>
          </a:p>
          <a:p>
            <a:pPr lvl="0"/>
            <a:r>
              <a:rPr lang="en-AU" sz="2400" dirty="0"/>
              <a:t>Recommendation </a:t>
            </a:r>
            <a:r>
              <a:rPr lang="en-AU" sz="2400" dirty="0" smtClean="0"/>
              <a:t>who </a:t>
            </a:r>
            <a:r>
              <a:rPr lang="en-AU" sz="2400" dirty="0"/>
              <a:t>might enjoy this story</a:t>
            </a:r>
            <a:endParaRPr lang="en-GB" sz="2400" dirty="0"/>
          </a:p>
          <a:p>
            <a:pPr lvl="0"/>
            <a:r>
              <a:rPr lang="en-AU" sz="2400" dirty="0"/>
              <a:t>A summary of your opinion including a star rating out of </a:t>
            </a:r>
            <a:r>
              <a:rPr lang="en-AU" sz="2400" dirty="0" smtClean="0"/>
              <a:t>5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532247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2D251F"/>
      </a:dk2>
      <a:lt2>
        <a:srgbClr val="FAE9C5"/>
      </a:lt2>
      <a:accent1>
        <a:srgbClr val="ED3846"/>
      </a:accent1>
      <a:accent2>
        <a:srgbClr val="F87184"/>
      </a:accent2>
      <a:accent3>
        <a:srgbClr val="EC9DA9"/>
      </a:accent3>
      <a:accent4>
        <a:srgbClr val="ECC190"/>
      </a:accent4>
      <a:accent5>
        <a:srgbClr val="FFB268"/>
      </a:accent5>
      <a:accent6>
        <a:srgbClr val="F98657"/>
      </a:accent6>
      <a:hlink>
        <a:srgbClr val="B97669"/>
      </a:hlink>
      <a:folHlink>
        <a:srgbClr val="9E94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BCCF8060-3FCB-4641-B728-8A589529B13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5</TotalTime>
  <Words>105</Words>
  <Application>Microsoft Office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MS Shell Dlg 2</vt:lpstr>
      <vt:lpstr>Wingdings</vt:lpstr>
      <vt:lpstr>Wingdings 3</vt:lpstr>
      <vt:lpstr>Madison</vt:lpstr>
      <vt:lpstr>Way Home</vt:lpstr>
      <vt:lpstr>PowerPoint Presentation</vt:lpstr>
      <vt:lpstr>PowerPoint Presentation</vt:lpstr>
      <vt:lpstr>Questions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</dc:title>
  <dc:creator>Hannah Dannell</dc:creator>
  <cp:lastModifiedBy>Hannah Dannell</cp:lastModifiedBy>
  <cp:revision>1</cp:revision>
  <dcterms:created xsi:type="dcterms:W3CDTF">2020-06-28T19:12:08Z</dcterms:created>
  <dcterms:modified xsi:type="dcterms:W3CDTF">2020-06-28T19:17:46Z</dcterms:modified>
</cp:coreProperties>
</file>