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10115006" cy="1825096"/>
          </a:xfrm>
        </p:spPr>
        <p:txBody>
          <a:bodyPr/>
          <a:lstStyle/>
          <a:p>
            <a:r>
              <a:rPr lang="en-GB" dirty="0" smtClean="0"/>
              <a:t>Compare and contrast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93459"/>
            <a:ext cx="9448800" cy="6858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Using Gregory Cool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22895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What Does it mean?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833875"/>
            <a:ext cx="10820400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/>
              <a:t>To compare and contrast means to look at two or more objects, people or places and think about how they are similar and how they are different.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627986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Two countries…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/>
              <a:t>The UK is, in many ways, very different from Tobago, but there are some similarities as well! Have a look at the pictures on the next couple of slides and start to think about how they are alike and how they differ.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801512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7097" y="-83639"/>
            <a:ext cx="9653451" cy="1293028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Tobago…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507" y="879068"/>
            <a:ext cx="3543300" cy="2962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509" y="683094"/>
            <a:ext cx="2809013" cy="27442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496" y="3594662"/>
            <a:ext cx="2652489" cy="30323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053" y="4029955"/>
            <a:ext cx="2276926" cy="26144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516" y="3729781"/>
            <a:ext cx="4867275" cy="29146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6922" y="1293028"/>
            <a:ext cx="3066370" cy="230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379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0"/>
            <a:ext cx="8610600" cy="1293028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The UK…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26" name="Picture 2" descr="An expert travel guide to London | Telegraph Tra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79" y="1293028"/>
            <a:ext cx="5352955" cy="3345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sy day predicted on London's high streets | London - ITV Ne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992" y="4304212"/>
            <a:ext cx="4238172" cy="238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ronavirus: Coast roads 'gridlocked' by cars 'from all over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536" y="1156497"/>
            <a:ext cx="4551664" cy="256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oxing Day sales shoppers face heavy rain across parts of UK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424" y="4748349"/>
            <a:ext cx="2709546" cy="203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OMMY JEANS MESH TRAINER JACKET Safety Yellow bei KICKZ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14" y="4748349"/>
            <a:ext cx="1878952" cy="187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067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4937" y="0"/>
            <a:ext cx="8610600" cy="1293028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Using conjunctions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289" y="4196780"/>
            <a:ext cx="12340045" cy="26612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i="1" dirty="0">
              <a:solidFill>
                <a:srgbClr val="7030A0"/>
              </a:solidFill>
            </a:endParaRPr>
          </a:p>
          <a:p>
            <a:r>
              <a:rPr lang="en-GB" dirty="0" smtClean="0"/>
              <a:t>Both Tobago </a:t>
            </a:r>
            <a:r>
              <a:rPr lang="en-GB" b="1" i="1" u="sng" dirty="0" smtClean="0">
                <a:solidFill>
                  <a:srgbClr val="7030A0"/>
                </a:solidFill>
              </a:rPr>
              <a:t>and</a:t>
            </a:r>
            <a:r>
              <a:rPr lang="en-GB" dirty="0" smtClean="0"/>
              <a:t> Britain are island countries.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b="1" i="1" u="sng" dirty="0" smtClean="0">
                <a:solidFill>
                  <a:srgbClr val="7030A0"/>
                </a:solidFill>
              </a:rPr>
              <a:t>Although</a:t>
            </a:r>
            <a:r>
              <a:rPr lang="en-GB" dirty="0" smtClean="0"/>
              <a:t> Tobago is hot all year round, Britain can get very cold in the Winter.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Some people walk barefoot in Tobago, </a:t>
            </a:r>
            <a:r>
              <a:rPr lang="en-GB" b="1" i="1" u="sng" dirty="0" smtClean="0">
                <a:solidFill>
                  <a:srgbClr val="7030A0"/>
                </a:solidFill>
              </a:rPr>
              <a:t>whereas</a:t>
            </a:r>
            <a:r>
              <a:rPr lang="en-GB" dirty="0" smtClean="0"/>
              <a:t> people in the UK normally wear shoes.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28419" y="1381906"/>
            <a:ext cx="1166778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We can use conjunctions (joining words and phrases) to help us build our sentences. Here are some that may be useful</a:t>
            </a:r>
            <a:r>
              <a:rPr lang="en-GB" sz="2800" dirty="0" smtClean="0"/>
              <a:t>:</a:t>
            </a:r>
          </a:p>
          <a:p>
            <a:endParaRPr lang="en-GB" sz="2800" dirty="0"/>
          </a:p>
          <a:p>
            <a:r>
              <a:rPr lang="en-GB" sz="2800" i="1" dirty="0">
                <a:solidFill>
                  <a:srgbClr val="7030A0"/>
                </a:solidFill>
              </a:rPr>
              <a:t>and, but, whilst, because, whereas, yet, however, meanwhile, although, on the other hand</a:t>
            </a:r>
          </a:p>
          <a:p>
            <a:endParaRPr lang="en-GB" sz="2800" i="1" dirty="0">
              <a:solidFill>
                <a:srgbClr val="7030A0"/>
              </a:solidFill>
            </a:endParaRPr>
          </a:p>
          <a:p>
            <a:r>
              <a:rPr lang="en-GB" sz="2800" dirty="0"/>
              <a:t>For example:</a:t>
            </a:r>
          </a:p>
        </p:txBody>
      </p:sp>
    </p:spTree>
    <p:extLst>
      <p:ext uri="{BB962C8B-B14F-4D97-AF65-F5344CB8AC3E}">
        <p14:creationId xmlns:p14="http://schemas.microsoft.com/office/powerpoint/2010/main" val="65280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433448"/>
            <a:ext cx="4741817" cy="1293028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Your Task: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880" y="1907177"/>
            <a:ext cx="11628120" cy="5294811"/>
          </a:xfrm>
        </p:spPr>
        <p:txBody>
          <a:bodyPr>
            <a:normAutofit/>
          </a:bodyPr>
          <a:lstStyle/>
          <a:p>
            <a:r>
              <a:rPr lang="en-GB" sz="2400" dirty="0"/>
              <a:t>Write a series of sentences to compare Tobago </a:t>
            </a:r>
            <a:r>
              <a:rPr lang="en-GB" sz="2400" dirty="0" smtClean="0"/>
              <a:t>with the UK. </a:t>
            </a:r>
            <a:endParaRPr lang="en-GB" sz="2400" dirty="0"/>
          </a:p>
          <a:p>
            <a:r>
              <a:rPr lang="en-GB" sz="2400" dirty="0"/>
              <a:t>Include a </a:t>
            </a:r>
            <a:r>
              <a:rPr lang="en-GB" sz="2400" b="1" dirty="0"/>
              <a:t>conjunction</a:t>
            </a:r>
            <a:r>
              <a:rPr lang="en-GB" sz="2400" dirty="0"/>
              <a:t> in EACH sentence and </a:t>
            </a:r>
            <a:r>
              <a:rPr lang="en-GB" sz="2400" u="sng" dirty="0"/>
              <a:t>underline.</a:t>
            </a:r>
          </a:p>
          <a:p>
            <a:r>
              <a:rPr lang="en-GB" sz="2400" u="sng" dirty="0"/>
              <a:t>Use the pictures to inspire you. </a:t>
            </a:r>
          </a:p>
          <a:p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EXTRA CHALLENGE:</a:t>
            </a:r>
            <a:endParaRPr lang="en-GB" sz="2400" dirty="0"/>
          </a:p>
          <a:p>
            <a:r>
              <a:rPr lang="en-GB" sz="2400" dirty="0" smtClean="0"/>
              <a:t>Use </a:t>
            </a:r>
            <a:r>
              <a:rPr lang="en-GB" sz="2400" dirty="0"/>
              <a:t>expanded noun phrases for extra detail.  </a:t>
            </a:r>
          </a:p>
          <a:p>
            <a:r>
              <a:rPr lang="en-GB" sz="2400" u="sng" dirty="0" smtClean="0"/>
              <a:t>Use </a:t>
            </a:r>
            <a:r>
              <a:rPr lang="en-GB" sz="2400" u="sng" dirty="0"/>
              <a:t>interesting openers to upscale sentences</a:t>
            </a:r>
            <a:r>
              <a:rPr lang="en-GB" sz="2400" u="sng" dirty="0" smtClean="0"/>
              <a:t>.</a:t>
            </a:r>
          </a:p>
          <a:p>
            <a:r>
              <a:rPr lang="en-GB" sz="2400" dirty="0"/>
              <a:t>Get a dictionary to check your </a:t>
            </a:r>
            <a:r>
              <a:rPr lang="en-GB" sz="2400" dirty="0" smtClean="0"/>
              <a:t>spellings.</a:t>
            </a:r>
          </a:p>
          <a:p>
            <a:r>
              <a:rPr lang="en-GB" sz="2400" dirty="0" smtClean="0"/>
              <a:t>Get </a:t>
            </a:r>
            <a:r>
              <a:rPr lang="en-GB" sz="2400" dirty="0"/>
              <a:t>a thesaurus to improve any </a:t>
            </a:r>
            <a:r>
              <a:rPr lang="en-GB" sz="2400" b="1" dirty="0"/>
              <a:t>'dull'</a:t>
            </a:r>
            <a:r>
              <a:rPr lang="en-GB" sz="2400" dirty="0"/>
              <a:t> vocabulary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6163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21</TotalTime>
  <Words>255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Vapor Trail</vt:lpstr>
      <vt:lpstr>Compare and contrast</vt:lpstr>
      <vt:lpstr>What Does it mean?</vt:lpstr>
      <vt:lpstr>Two countries…</vt:lpstr>
      <vt:lpstr>Tobago…</vt:lpstr>
      <vt:lpstr>The UK…</vt:lpstr>
      <vt:lpstr>Using conjunctions</vt:lpstr>
      <vt:lpstr>Your Task: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Compare and contrast</dc:title>
  <dc:creator>Andrew Beraet</dc:creator>
  <cp:lastModifiedBy>Andrew Beraet</cp:lastModifiedBy>
  <cp:revision>6</cp:revision>
  <dcterms:created xsi:type="dcterms:W3CDTF">2020-07-08T14:02:27Z</dcterms:created>
  <dcterms:modified xsi:type="dcterms:W3CDTF">2020-07-08T14:24:00Z</dcterms:modified>
</cp:coreProperties>
</file>