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EE401711-02DC-4F5A-B0A4-D7A4CFB82638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9144" y="4882896"/>
            <a:ext cx="4050792" cy="1197864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40000"/>
              <a:lumOff val="60000"/>
              <a:alpha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10A69-C0BC-4A5A-8FE4-5D0B5D0F11EE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3B61-F054-442D-881D-6A81C2774BFE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8CD3A-8283-4FC4-856C-D5E0BF662449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8FEE8-FC08-4C54-BE1B-81CB6CA05FC8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A528B-AADB-4276-9F0D-B13FCF86F309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497F-A1E4-4C0B-8811-954A59B26923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824E7-1432-4F89-B9E6-59843C6C91FE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AD9C-D29C-4D1E-A739-CC3C95B41085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336BD-BA89-4B92-9DBC-679F61142570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CB5C7-A3C7-439B-802A-DFE3FCA7ADBD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E65EA-47B7-4DBF-958B-A3D4DA4F431A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A4AAA-CF98-48DB-9517-D7ADD1FD1213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9F696-D0E7-4C66-925E-251F9C0B0F21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2732E-4FBC-4B01-A175-6B1CAC9B226D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4AFC5-17E4-4A26-A144-49682BD36ECA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9482-E0DA-4858-9A19-F8B792C0C3D9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DC48ED7C-D9A5-4EA8-B309-6E368BFA8F2B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Way home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Newspaper report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0442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Yesterday you wrote part of the main body of 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Today, you are going to finish the report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6683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9615" t="13248" r="25897" b="16325"/>
          <a:stretch/>
        </p:blipFill>
        <p:spPr>
          <a:xfrm>
            <a:off x="2485293" y="0"/>
            <a:ext cx="7479323" cy="6660262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79525" y="2749096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6354" y="2236922"/>
            <a:ext cx="1410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Click me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074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11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Reorientation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Now you’re going to write your reorientation. This is a sentence or 2 written in </a:t>
            </a:r>
            <a:r>
              <a:rPr lang="en-GB" u="sng" dirty="0" smtClean="0"/>
              <a:t>present tense </a:t>
            </a:r>
            <a:r>
              <a:rPr lang="en-GB" dirty="0" smtClean="0"/>
              <a:t>telling the reader what is happening </a:t>
            </a:r>
            <a:r>
              <a:rPr lang="en-GB" u="sng" dirty="0" smtClean="0"/>
              <a:t>now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u="sng" dirty="0" err="1" smtClean="0"/>
              <a:t>E.g</a:t>
            </a:r>
            <a:r>
              <a:rPr lang="en-GB" u="sng" dirty="0" smtClean="0"/>
              <a:t>: </a:t>
            </a:r>
          </a:p>
          <a:p>
            <a:r>
              <a:rPr lang="en-GB" dirty="0" smtClean="0"/>
              <a:t>Currently, the boys have been released on bail as the police investigate further.</a:t>
            </a:r>
          </a:p>
          <a:p>
            <a:r>
              <a:rPr lang="en-GB" dirty="0" smtClean="0"/>
              <a:t>One boy has been charged with breaking and entering and the police are still searching for two others.</a:t>
            </a:r>
          </a:p>
          <a:p>
            <a:r>
              <a:rPr lang="en-GB" dirty="0" smtClean="0"/>
              <a:t>The homeowner has decided not to press charges and all boys have been released with a warning.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14660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EE8011"/>
      </a:accent1>
      <a:accent2>
        <a:srgbClr val="CEC079"/>
      </a:accent2>
      <a:accent3>
        <a:srgbClr val="93A569"/>
      </a:accent3>
      <a:accent4>
        <a:srgbClr val="69A58B"/>
      </a:accent4>
      <a:accent5>
        <a:srgbClr val="6DAABD"/>
      </a:accent5>
      <a:accent6>
        <a:srgbClr val="B24A4B"/>
      </a:accent6>
      <a:hlink>
        <a:srgbClr val="EE8E11"/>
      </a:hlink>
      <a:folHlink>
        <a:srgbClr val="BFAE7F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686B1E04-F35C-4AB5-985D-0C358CA1105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EB30A4BCE24A45941AFF1557E6A089" ma:contentTypeVersion="12" ma:contentTypeDescription="Create a new document." ma:contentTypeScope="" ma:versionID="fd60c2f35959d8791fc1130b62327b30">
  <xsd:schema xmlns:xsd="http://www.w3.org/2001/XMLSchema" xmlns:xs="http://www.w3.org/2001/XMLSchema" xmlns:p="http://schemas.microsoft.com/office/2006/metadata/properties" xmlns:ns3="e9df697c-b61f-451a-802c-f8fa8cfa0bdf" xmlns:ns4="5b56738b-cc5c-4b2a-b4c7-5402fa8a37b4" targetNamespace="http://schemas.microsoft.com/office/2006/metadata/properties" ma:root="true" ma:fieldsID="ad15086cbf91b6788e3b27ac7cb43d23" ns3:_="" ns4:_="">
    <xsd:import namespace="e9df697c-b61f-451a-802c-f8fa8cfa0bdf"/>
    <xsd:import namespace="5b56738b-cc5c-4b2a-b4c7-5402fa8a37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f697c-b61f-451a-802c-f8fa8cfa0b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6738b-cc5c-4b2a-b4c7-5402fa8a3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B3F911-2169-4F4B-80A8-3ABA509680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f697c-b61f-451a-802c-f8fa8cfa0bdf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5965D5C-36C2-490C-96CA-767F61A76A6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F770E6B-FBA8-43B0-9AC0-552A80E225BC}">
  <ds:schemaRefs>
    <ds:schemaRef ds:uri="http://purl.org/dc/terms/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e9df697c-b61f-451a-802c-f8fa8cfa0bdf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7</TotalTime>
  <Words>106</Words>
  <Application>Microsoft Office PowerPoint</Application>
  <PresentationFormat>Widescreen</PresentationFormat>
  <Paragraphs>11</Paragraphs>
  <Slides>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Impact</vt:lpstr>
      <vt:lpstr>Main Event</vt:lpstr>
      <vt:lpstr>Way home</vt:lpstr>
      <vt:lpstr>Yesterday you wrote part of the main body of text</vt:lpstr>
      <vt:lpstr>PowerPoint Presentation</vt:lpstr>
      <vt:lpstr>Reorientation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 home</dc:title>
  <dc:creator>Hannah Dannell</dc:creator>
  <cp:lastModifiedBy>Hannah Dannell</cp:lastModifiedBy>
  <cp:revision>2</cp:revision>
  <dcterms:created xsi:type="dcterms:W3CDTF">2020-06-18T22:29:14Z</dcterms:created>
  <dcterms:modified xsi:type="dcterms:W3CDTF">2020-06-18T22:36:50Z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0x01010088EB30A4BCE24A45941AFF1557E6A089</vt:lpwstr>
  </property>
</Properties>
</file>