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70" r:id="rId5"/>
    <p:sldId id="264" r:id="rId6"/>
    <p:sldId id="256" r:id="rId7"/>
    <p:sldId id="266" r:id="rId8"/>
    <p:sldId id="267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66" d="100"/>
          <a:sy n="66" d="100"/>
        </p:scale>
        <p:origin x="0" y="0"/>
      </p:cViewPr>
      <p:guideLst/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513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358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334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393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654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8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595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81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423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63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2964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1EF79-83EA-4375-AA3A-A2A8C0268140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1885A-465C-445B-8340-E243AF4E9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949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114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av/entertainment-arts-63118482" TargetMode="External"/><Relationship Id="rId2" Type="http://schemas.openxmlformats.org/officeDocument/2006/relationships/hyperlink" Target="https://www.bbc.co.uk/news/av/uk-england-kent-51635511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youtube.com/c/MrDoodl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shorts/fSizsHGKFw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r. Doodle - Line Graffiti Seamless Patterns by themefire on Dribbble">
            <a:extLst>
              <a:ext uri="{FF2B5EF4-FFF2-40B4-BE49-F238E27FC236}">
                <a16:creationId xmlns:a16="http://schemas.microsoft.com/office/drawing/2014/main" id="{0F412355-4130-F78D-7881-A95ABE6EA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1066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373AA0A-524E-0DED-A114-C9397F3C851B}"/>
              </a:ext>
            </a:extLst>
          </p:cNvPr>
          <p:cNvSpPr/>
          <p:nvPr/>
        </p:nvSpPr>
        <p:spPr>
          <a:xfrm>
            <a:off x="3614412" y="439961"/>
            <a:ext cx="4967396" cy="1943204"/>
          </a:xfrm>
          <a:prstGeom prst="round2Same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BE3ABF-3448-9529-CF51-AB2C31B39D98}"/>
              </a:ext>
            </a:extLst>
          </p:cNvPr>
          <p:cNvSpPr txBox="1"/>
          <p:nvPr/>
        </p:nvSpPr>
        <p:spPr>
          <a:xfrm>
            <a:off x="3902258" y="566782"/>
            <a:ext cx="4979036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lvl="2"/>
            <a:r>
              <a:rPr lang="en-US" sz="3600" b="1">
                <a:latin typeface="Consolas"/>
              </a:rPr>
              <a:t>  Term 1 </a:t>
            </a:r>
          </a:p>
          <a:p>
            <a:pPr lvl="2"/>
            <a:r>
              <a:rPr lang="en-US" sz="3600" b="1">
                <a:latin typeface="Consolas"/>
              </a:rPr>
              <a:t>   Art Competition</a:t>
            </a:r>
          </a:p>
          <a:p>
            <a:pPr lvl="2"/>
            <a:endParaRPr lang="en-US" sz="3600" b="1">
              <a:latin typeface="Consolas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460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9" name="Rectangle 4108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Mr. Doodle - Line Graffiti Seamless Patterns by themefire on Dribbble">
            <a:extLst>
              <a:ext uri="{FF2B5EF4-FFF2-40B4-BE49-F238E27FC236}">
                <a16:creationId xmlns:a16="http://schemas.microsoft.com/office/drawing/2014/main" id="{802A8947-59AA-907F-B15E-CE4EF3807B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95" r="-3" b="13874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4100" name="Picture 4" descr="Mr. Doodle Concrete Blocks">
            <a:extLst>
              <a:ext uri="{FF2B5EF4-FFF2-40B4-BE49-F238E27FC236}">
                <a16:creationId xmlns:a16="http://schemas.microsoft.com/office/drawing/2014/main" id="{1E57CCBC-32D8-3E8A-EB0F-4A586962C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5" r="1" b="12516"/>
          <a:stretch/>
        </p:blipFill>
        <p:spPr bwMode="auto"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Video. WATCH: Mr. Doodle brings vibrant art to London's Sketch Restaurant">
            <a:extLst>
              <a:ext uri="{FF2B5EF4-FFF2-40B4-BE49-F238E27FC236}">
                <a16:creationId xmlns:a16="http://schemas.microsoft.com/office/drawing/2014/main" id="{8F9683F7-4CCD-B9FC-7DE5-5B35B5E13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06" r="17453"/>
          <a:stretch/>
        </p:blipFill>
        <p:spPr bwMode="auto"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341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E69939-CA68-03E7-FC97-CD365F2E9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336" y="47188"/>
            <a:ext cx="5120561" cy="1325563"/>
          </a:xfrm>
        </p:spPr>
        <p:txBody>
          <a:bodyPr>
            <a:normAutofit/>
          </a:bodyPr>
          <a:lstStyle/>
          <a:p>
            <a:r>
              <a:rPr lang="en-GB"/>
              <a:t>Who is Mr Doodle?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A3DBF-73F3-CD40-4199-29FF8077CF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101" y="1132677"/>
            <a:ext cx="5260282" cy="431772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>
                <a:ea typeface="+mn-lt"/>
                <a:cs typeface="+mn-lt"/>
              </a:rPr>
              <a:t>Sam Cox is better known as Mr Doodle.</a:t>
            </a:r>
            <a:endParaRPr lang="en-US" sz="2400"/>
          </a:p>
          <a:p>
            <a:pPr marL="0" indent="0">
              <a:buNone/>
            </a:pPr>
            <a:endParaRPr lang="en-GB" sz="2400">
              <a:ea typeface="+mn-lt"/>
              <a:cs typeface="+mn-lt"/>
            </a:endParaRPr>
          </a:p>
          <a:p>
            <a:r>
              <a:rPr lang="en-GB" sz="2400">
                <a:ea typeface="+mn-lt"/>
                <a:cs typeface="+mn-lt"/>
              </a:rPr>
              <a:t> He describes his drawing style as "OCD – Obsessive Compulsive Drawing" and "growing drawing virus." </a:t>
            </a:r>
          </a:p>
          <a:p>
            <a:endParaRPr lang="en-GB" sz="2400">
              <a:ea typeface="+mn-lt"/>
              <a:cs typeface="+mn-lt"/>
            </a:endParaRPr>
          </a:p>
          <a:p>
            <a:r>
              <a:rPr lang="en-GB" sz="2400">
                <a:ea typeface="+mn-lt"/>
                <a:cs typeface="+mn-lt"/>
              </a:rPr>
              <a:t>Mr. Doodle's draws for clients including Adidas, MTV, and Cass Art.</a:t>
            </a:r>
          </a:p>
          <a:p>
            <a:endParaRPr lang="en-GB" sz="2400"/>
          </a:p>
          <a:p>
            <a:r>
              <a:rPr lang="en-GB" sz="2400">
                <a:ea typeface="+mn-lt"/>
                <a:cs typeface="+mn-lt"/>
              </a:rPr>
              <a:t>Mr Doodle was born in Kent, England in 1994.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Private Sales - Mr Doodle - Yellow Flower - 2019 / Mr Doodle - Blue Robot.  *SOLD* - New Art Editions">
            <a:extLst>
              <a:ext uri="{FF2B5EF4-FFF2-40B4-BE49-F238E27FC236}">
                <a16:creationId xmlns:a16="http://schemas.microsoft.com/office/drawing/2014/main" id="{81111122-B76F-64DD-C3F5-5034EFD73E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3741"/>
          <a:stretch/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4" name="Arc 13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U.K. Artist Mr Doodles Covered His ...">
            <a:extLst>
              <a:ext uri="{FF2B5EF4-FFF2-40B4-BE49-F238E27FC236}">
                <a16:creationId xmlns:a16="http://schemas.microsoft.com/office/drawing/2014/main" id="{EE806A0A-6F60-4676-4B68-72279DE9EE2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864" r="11230" b="-2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89564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95FA1C0-FDA8-0B16-16AF-16E16AD017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151281"/>
            <a:ext cx="9669162" cy="18102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 algn="l">
              <a:buFont typeface="Arial"/>
              <a:buChar char="•"/>
            </a:pPr>
            <a:endParaRPr lang="en-GB" sz="2200"/>
          </a:p>
          <a:p>
            <a:pPr marL="285750" indent="-285750" algn="l">
              <a:buFont typeface="Arial"/>
              <a:buChar char="•"/>
            </a:pPr>
            <a:r>
              <a:rPr lang="en-GB" sz="2200">
                <a:hlinkClick r:id="rId2"/>
              </a:rPr>
              <a:t>https://www.bbc.co.uk/news/av/uk-england-kent-51635511</a:t>
            </a:r>
            <a:endParaRPr lang="en-GB" sz="2200"/>
          </a:p>
          <a:p>
            <a:pPr marL="285750" indent="-285750" algn="l">
              <a:buFont typeface="Arial"/>
              <a:buChar char="•"/>
            </a:pPr>
            <a:endParaRPr lang="en-GB" sz="2200"/>
          </a:p>
          <a:p>
            <a:pPr marL="285750" indent="-285750" algn="l">
              <a:buFont typeface="Arial"/>
              <a:buChar char="•"/>
            </a:pPr>
            <a:r>
              <a:rPr lang="en-GB" sz="2200">
                <a:hlinkClick r:id="rId3"/>
              </a:rPr>
              <a:t>https://www.bbc.co.uk/news/av/entertainment-arts-63118482</a:t>
            </a:r>
            <a:endParaRPr lang="en-US" sz="2200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103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45979" y="717408"/>
            <a:ext cx="10902555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 defTabSz="324612">
              <a:spcAft>
                <a:spcPts val="600"/>
              </a:spcAft>
            </a:pPr>
            <a:endParaRPr lang="en-US" sz="3200" b="1" kern="120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/>
              <a:cs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633080-CE1B-DD21-0D26-983EF8C91697}"/>
              </a:ext>
            </a:extLst>
          </p:cNvPr>
          <p:cNvSpPr txBox="1"/>
          <p:nvPr/>
        </p:nvSpPr>
        <p:spPr>
          <a:xfrm>
            <a:off x="546863" y="554691"/>
            <a:ext cx="10886256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u="sng">
                <a:solidFill>
                  <a:srgbClr val="FFFFFF"/>
                </a:solidFill>
                <a:latin typeface="Candara"/>
              </a:rPr>
              <a:t>This term's theme: Mr Doodle</a:t>
            </a:r>
            <a:endParaRPr lang="en-US" sz="2400">
              <a:solidFill>
                <a:srgbClr val="000000"/>
              </a:solidFill>
              <a:latin typeface="Century Gothic" panose="020B0502020202020204"/>
            </a:endParaRPr>
          </a:p>
          <a:p>
            <a:r>
              <a:rPr lang="en-GB" sz="2400" b="1">
                <a:solidFill>
                  <a:srgbClr val="FFFFFF"/>
                </a:solidFill>
                <a:latin typeface="Candara"/>
              </a:rPr>
              <a:t>Aim: Create your own Mr Doodle inspired artwork!</a:t>
            </a:r>
            <a:endParaRPr lang="en-GB" sz="2400" b="1">
              <a:latin typeface="Candara"/>
            </a:endParaRPr>
          </a:p>
          <a:p>
            <a:pPr marL="571500" indent="-571500">
              <a:buFont typeface="Calibri"/>
              <a:buChar char="-"/>
            </a:pPr>
            <a:r>
              <a:rPr lang="en-GB" sz="2400" b="1">
                <a:latin typeface="Candara"/>
              </a:rPr>
              <a:t>You can create artwork on any sort of material such as clothes, shoes, toys, old household items, old technology – the possibilities are endless  </a:t>
            </a:r>
          </a:p>
          <a:p>
            <a:pPr marL="571500" indent="-571500">
              <a:buFont typeface="Calibri"/>
              <a:buChar char="-"/>
            </a:pPr>
            <a:r>
              <a:rPr lang="en-GB" sz="2400" b="1">
                <a:latin typeface="Candara"/>
              </a:rPr>
              <a:t>You can create your doodles on any theme of life– food, sea life, animals, people, nature etc  </a:t>
            </a:r>
            <a:endParaRPr lang="en-GB" sz="2400"/>
          </a:p>
          <a:p>
            <a:pPr marL="571500" indent="-571500">
              <a:buFont typeface="Calibri"/>
              <a:buChar char="-"/>
            </a:pPr>
            <a:r>
              <a:rPr lang="en-GB" sz="2400" b="1">
                <a:latin typeface="Candara"/>
                <a:ea typeface="+mn-lt"/>
                <a:cs typeface="+mn-lt"/>
              </a:rPr>
              <a:t>You can use colour</a:t>
            </a:r>
          </a:p>
          <a:p>
            <a:pPr marL="571500" indent="-571500">
              <a:buFont typeface="Calibri"/>
              <a:buChar char="-"/>
            </a:pPr>
            <a:r>
              <a:rPr lang="en-GB" sz="2400" b="1">
                <a:latin typeface="Candara"/>
                <a:ea typeface="+mn-lt"/>
                <a:cs typeface="+mn-lt"/>
              </a:rPr>
              <a:t>Follow Mr Doodle on YouTube for more ideas. </a:t>
            </a:r>
            <a:r>
              <a:rPr lang="en-GB" sz="2400">
                <a:ea typeface="+mn-lt"/>
                <a:cs typeface="+mn-lt"/>
              </a:rPr>
              <a:t> </a:t>
            </a:r>
            <a:r>
              <a:rPr lang="en-GB" sz="2400">
                <a:ea typeface="+mn-lt"/>
                <a:cs typeface="+mn-lt"/>
                <a:hlinkClick r:id="rId2"/>
              </a:rPr>
              <a:t>https://www.youtube.com/c/MrDoodle</a:t>
            </a:r>
            <a:r>
              <a:rPr lang="en-GB" sz="2400">
                <a:ea typeface="+mn-lt"/>
                <a:cs typeface="+mn-lt"/>
              </a:rPr>
              <a:t> </a:t>
            </a:r>
            <a:endParaRPr lang="en-GB" sz="2400" b="1">
              <a:latin typeface="Candara"/>
            </a:endParaRPr>
          </a:p>
          <a:p>
            <a:endParaRPr lang="en-GB" sz="2400">
              <a:latin typeface="Aptos" panose="02110004020202020204"/>
            </a:endParaRPr>
          </a:p>
          <a:p>
            <a:endParaRPr lang="en-GB" sz="2400" b="1" i="1">
              <a:latin typeface="Candara"/>
            </a:endParaRPr>
          </a:p>
        </p:txBody>
      </p:sp>
      <p:pic>
        <p:nvPicPr>
          <p:cNvPr id="3" name="Picture 2" descr="Doodle Bull: F1 champions Red Bull collaborate with artist Mr Doodle with  one-off car for charity auction | F1 News | Sky Sports">
            <a:extLst>
              <a:ext uri="{FF2B5EF4-FFF2-40B4-BE49-F238E27FC236}">
                <a16:creationId xmlns:a16="http://schemas.microsoft.com/office/drawing/2014/main" id="{D615F9B5-34FD-C957-531A-C74981F90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9694" y="4191449"/>
            <a:ext cx="3943955" cy="2214034"/>
          </a:xfrm>
          <a:prstGeom prst="rect">
            <a:avLst/>
          </a:prstGeom>
        </p:spPr>
      </p:pic>
      <p:pic>
        <p:nvPicPr>
          <p:cNvPr id="6" name="Picture 5" descr="A black and white hoodie with a pattern on it&#10;&#10;Description automatically generated">
            <a:extLst>
              <a:ext uri="{FF2B5EF4-FFF2-40B4-BE49-F238E27FC236}">
                <a16:creationId xmlns:a16="http://schemas.microsoft.com/office/drawing/2014/main" id="{B2FE53BF-16A0-EF3D-7B5D-B3B5D71E8F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3896" y="4028421"/>
            <a:ext cx="2529017" cy="2467234"/>
          </a:xfrm>
          <a:prstGeom prst="rect">
            <a:avLst/>
          </a:prstGeom>
        </p:spPr>
      </p:pic>
      <p:pic>
        <p:nvPicPr>
          <p:cNvPr id="7" name="Picture 6" descr="A pair of orange and white slippers&#10;&#10;Description automatically generated">
            <a:extLst>
              <a:ext uri="{FF2B5EF4-FFF2-40B4-BE49-F238E27FC236}">
                <a16:creationId xmlns:a16="http://schemas.microsoft.com/office/drawing/2014/main" id="{F6FC6AE1-95C8-A94D-5A12-39483EC29F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857" y="4023273"/>
            <a:ext cx="3385752" cy="253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28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Bonhams : Mr Doodle (B. 1994) Untitled">
            <a:extLst>
              <a:ext uri="{FF2B5EF4-FFF2-40B4-BE49-F238E27FC236}">
                <a16:creationId xmlns:a16="http://schemas.microsoft.com/office/drawing/2014/main" id="{1C87E93D-A8FF-CFC8-303F-3DE9FD5256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61" r="-1" b="34251"/>
          <a:stretch/>
        </p:blipFill>
        <p:spPr bwMode="auto">
          <a:xfrm>
            <a:off x="4493436" y="243"/>
            <a:ext cx="7698564" cy="3346705"/>
          </a:xfrm>
          <a:custGeom>
            <a:avLst/>
            <a:gdLst/>
            <a:ahLst/>
            <a:cxnLst/>
            <a:rect l="l" t="t" r="r" b="b"/>
            <a:pathLst>
              <a:path w="7698564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6451640" y="0"/>
                </a:lnTo>
                <a:lnTo>
                  <a:pt x="6451640" y="479"/>
                </a:lnTo>
                <a:lnTo>
                  <a:pt x="7698564" y="479"/>
                </a:lnTo>
                <a:lnTo>
                  <a:pt x="7698564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oseberys London | Mr Doodle, British b ...">
            <a:extLst>
              <a:ext uri="{FF2B5EF4-FFF2-40B4-BE49-F238E27FC236}">
                <a16:creationId xmlns:a16="http://schemas.microsoft.com/office/drawing/2014/main" id="{C73D2B42-DE8C-E198-E213-9C30D8FEA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89" r="-1" b="21829"/>
          <a:stretch/>
        </p:blipFill>
        <p:spPr bwMode="auto">
          <a:xfrm>
            <a:off x="20" y="10"/>
            <a:ext cx="5859777" cy="3346695"/>
          </a:xfrm>
          <a:custGeom>
            <a:avLst/>
            <a:gdLst/>
            <a:ahLst/>
            <a:cxnLst/>
            <a:rect l="l" t="t" r="r" b="b"/>
            <a:pathLst>
              <a:path w="5859797" h="3346705">
                <a:moveTo>
                  <a:pt x="0" y="0"/>
                </a:moveTo>
                <a:lnTo>
                  <a:pt x="5859797" y="0"/>
                </a:lnTo>
                <a:lnTo>
                  <a:pt x="4309834" y="3346705"/>
                </a:lnTo>
                <a:lnTo>
                  <a:pt x="4304257" y="3346705"/>
                </a:lnTo>
                <a:lnTo>
                  <a:pt x="3238029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r Doodle's first exhibition in Macau opens">
            <a:extLst>
              <a:ext uri="{FF2B5EF4-FFF2-40B4-BE49-F238E27FC236}">
                <a16:creationId xmlns:a16="http://schemas.microsoft.com/office/drawing/2014/main" id="{AD382845-6E0E-752C-2E90-223FF03EC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2" b="1"/>
          <a:stretch/>
        </p:blipFill>
        <p:spPr bwMode="auto">
          <a:xfrm>
            <a:off x="6350089" y="3511295"/>
            <a:ext cx="5841911" cy="3346705"/>
          </a:xfrm>
          <a:custGeom>
            <a:avLst/>
            <a:gdLst/>
            <a:ahLst/>
            <a:cxnLst/>
            <a:rect l="l" t="t" r="r" b="b"/>
            <a:pathLst>
              <a:path w="5841911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5841911" y="0"/>
                </a:lnTo>
                <a:lnTo>
                  <a:pt x="5841911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uy Print Candy Flowers Mr Doodle ...">
            <a:extLst>
              <a:ext uri="{FF2B5EF4-FFF2-40B4-BE49-F238E27FC236}">
                <a16:creationId xmlns:a16="http://schemas.microsoft.com/office/drawing/2014/main" id="{DE41A28E-3852-2A53-9667-8C7BC220A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2" r="-2" b="18584"/>
          <a:stretch/>
        </p:blipFill>
        <p:spPr bwMode="auto">
          <a:xfrm>
            <a:off x="20" y="3511295"/>
            <a:ext cx="7698544" cy="3346705"/>
          </a:xfrm>
          <a:custGeom>
            <a:avLst/>
            <a:gdLst/>
            <a:ahLst/>
            <a:cxnLst/>
            <a:rect l="l" t="t" r="r" b="b"/>
            <a:pathLst>
              <a:path w="7698564" h="3346705">
                <a:moveTo>
                  <a:pt x="0" y="0"/>
                </a:moveTo>
                <a:lnTo>
                  <a:pt x="7698564" y="0"/>
                </a:lnTo>
                <a:lnTo>
                  <a:pt x="6148601" y="3346705"/>
                </a:lnTo>
                <a:lnTo>
                  <a:pt x="6143024" y="3346705"/>
                </a:lnTo>
                <a:lnTo>
                  <a:pt x="5076796" y="3346705"/>
                </a:lnTo>
                <a:lnTo>
                  <a:pt x="1246924" y="3346705"/>
                </a:lnTo>
                <a:lnTo>
                  <a:pt x="1246924" y="3346226"/>
                </a:lnTo>
                <a:lnTo>
                  <a:pt x="0" y="334622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4800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 b="1" u="sng">
                <a:latin typeface="Candara"/>
              </a:rPr>
              <a:t>Resources you can use: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endParaRPr lang="en-US" sz="1700"/>
          </a:p>
          <a:p>
            <a:r>
              <a:rPr lang="en-GB" sz="1700" b="1">
                <a:latin typeface="Candara"/>
              </a:rPr>
              <a:t>Pens – how you  use pens creativity? </a:t>
            </a:r>
          </a:p>
          <a:p>
            <a:r>
              <a:rPr lang="en-GB" sz="1700" b="1">
                <a:latin typeface="Candara"/>
              </a:rPr>
              <a:t>Recycled materials: card, plastic, something that is being thrown away like an old shelf or table, old shoes and clothes</a:t>
            </a:r>
          </a:p>
          <a:p>
            <a:r>
              <a:rPr lang="en-GB" sz="1700" b="1">
                <a:latin typeface="Candara"/>
              </a:rPr>
              <a:t>iPads- for inspiration – YouTube Mr Doodle</a:t>
            </a:r>
            <a:endParaRPr lang="en-GB" sz="1700">
              <a:latin typeface="Century Gothic" panose="020B0502020202020204"/>
            </a:endParaRPr>
          </a:p>
          <a:p>
            <a:r>
              <a:rPr lang="en-GB" sz="1700" b="1">
                <a:latin typeface="Candara"/>
              </a:rPr>
              <a:t>Canvas/ boards</a:t>
            </a:r>
          </a:p>
          <a:p>
            <a:r>
              <a:rPr lang="en-GB" sz="1700" b="1">
                <a:latin typeface="Candara"/>
              </a:rPr>
              <a:t>Pens - Sharpies, thin and thick felt tip pens, metallic </a:t>
            </a:r>
          </a:p>
          <a:p>
            <a:r>
              <a:rPr lang="en-US" sz="1700" b="1">
                <a:latin typeface="Candara"/>
              </a:rPr>
              <a:t>Paint </a:t>
            </a:r>
          </a:p>
          <a:p>
            <a:r>
              <a:rPr lang="en-US" sz="1700" b="1">
                <a:latin typeface="Candara"/>
              </a:rPr>
              <a:t>Fabric pens</a:t>
            </a:r>
          </a:p>
          <a:p>
            <a:r>
              <a:rPr lang="en-GB" sz="1700" b="1">
                <a:latin typeface="Candara"/>
              </a:rPr>
              <a:t>Paper A2/A3</a:t>
            </a:r>
            <a:endParaRPr lang="en-US" sz="1700">
              <a:latin typeface="Candara"/>
            </a:endParaRPr>
          </a:p>
          <a:p>
            <a:r>
              <a:rPr lang="en-GB" sz="1700" b="1">
                <a:latin typeface="Candara"/>
              </a:rPr>
              <a:t>Card </a:t>
            </a:r>
          </a:p>
          <a:p>
            <a:pPr marL="0" indent="0">
              <a:buNone/>
            </a:pPr>
            <a:endParaRPr lang="en-GB" sz="1700" b="1">
              <a:latin typeface="Candara"/>
            </a:endParaRPr>
          </a:p>
        </p:txBody>
      </p:sp>
      <p:pic>
        <p:nvPicPr>
          <p:cNvPr id="6" name="Picture 5" descr="British artist Mr Doodle transforms Kent mansion with his hand-drawn  sketches | ITV News Meridian">
            <a:extLst>
              <a:ext uri="{FF2B5EF4-FFF2-40B4-BE49-F238E27FC236}">
                <a16:creationId xmlns:a16="http://schemas.microsoft.com/office/drawing/2014/main" id="{19C28CB9-EBAE-8A75-1A5B-27F9D3DD86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160" r="21933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31834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olourful paints and brushes">
            <a:extLst>
              <a:ext uri="{FF2B5EF4-FFF2-40B4-BE49-F238E27FC236}">
                <a16:creationId xmlns:a16="http://schemas.microsoft.com/office/drawing/2014/main" id="{405CAC56-4C57-983E-5B1B-020B1B6864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605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4581" y="803624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7200" b="1" u="sng">
                <a:latin typeface="+mj-lt"/>
                <a:ea typeface="+mj-ea"/>
                <a:cs typeface="+mj-cs"/>
              </a:rPr>
              <a:t>Rules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quarter" idx="13"/>
          </p:nvPr>
        </p:nvSpPr>
        <p:spPr>
          <a:xfrm>
            <a:off x="171728" y="2339342"/>
            <a:ext cx="11529529" cy="368045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800"/>
              <a:t>Keep your artwork appropriate and to the theme</a:t>
            </a:r>
            <a:r>
              <a:rPr lang="en-US"/>
              <a:t> </a:t>
            </a:r>
          </a:p>
          <a:p>
            <a:r>
              <a:rPr lang="en-US"/>
              <a:t>DO NOT DOODLE ON ANYTHING YOU ARE NOT ALLOWED </a:t>
            </a:r>
            <a:endParaRPr lang="en-US" sz="2800"/>
          </a:p>
          <a:p>
            <a:r>
              <a:rPr lang="en-US" sz="2800"/>
              <a:t>Be original</a:t>
            </a:r>
          </a:p>
          <a:p>
            <a:r>
              <a:rPr lang="en-US" sz="2800"/>
              <a:t>Try to think outside the box</a:t>
            </a:r>
          </a:p>
          <a:p>
            <a:r>
              <a:rPr lang="en-US" sz="2800"/>
              <a:t>Use the inspiration from the  idea pages</a:t>
            </a:r>
            <a:r>
              <a:rPr lang="en-US"/>
              <a:t>/ YouTube</a:t>
            </a:r>
            <a:endParaRPr lang="en-US" sz="2800"/>
          </a:p>
          <a:p>
            <a:r>
              <a:rPr lang="en-US" sz="2800"/>
              <a:t>Work must be submitted to </a:t>
            </a:r>
            <a:r>
              <a:rPr lang="en-US" sz="2800" err="1"/>
              <a:t>Mr</a:t>
            </a:r>
            <a:r>
              <a:rPr lang="en-US" sz="2800"/>
              <a:t> Brown or </a:t>
            </a:r>
            <a:r>
              <a:rPr lang="en-US" sz="2800" err="1"/>
              <a:t>Mrs</a:t>
            </a:r>
            <a:r>
              <a:rPr lang="en-US" sz="2800"/>
              <a:t> Smith by Monday</a:t>
            </a:r>
            <a:r>
              <a:rPr lang="en-US"/>
              <a:t> 21st</a:t>
            </a:r>
            <a:r>
              <a:rPr lang="en-US" sz="2800"/>
              <a:t> </a:t>
            </a:r>
            <a:r>
              <a:rPr lang="en-US"/>
              <a:t>October </a:t>
            </a:r>
            <a:r>
              <a:rPr lang="en-US" sz="2800"/>
              <a:t> with your full name, team name and age.</a:t>
            </a:r>
          </a:p>
          <a:p>
            <a:r>
              <a:rPr lang="en-US" sz="2800"/>
              <a:t>Workshops will be in the art room this term for the competition on Thursdays 12pm-1pm</a:t>
            </a:r>
            <a:r>
              <a:rPr lang="en-US"/>
              <a:t> – You may bring a pack lunch</a:t>
            </a:r>
            <a:endParaRPr lang="en-US" sz="2800"/>
          </a:p>
          <a:p>
            <a:endParaRPr lang="en-US" sz="2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395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u="sng">
                <a:solidFill>
                  <a:srgbClr val="EBEBEB"/>
                </a:solidFill>
                <a:latin typeface="Candara"/>
              </a:rPr>
              <a:t>Prizes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89951" y="1882689"/>
            <a:ext cx="8628884" cy="34163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457200" lvl="1" indent="0">
              <a:buNone/>
            </a:pPr>
            <a:endParaRPr lang="en-US" sz="3200" b="1">
              <a:latin typeface="Candara"/>
            </a:endParaRPr>
          </a:p>
          <a:p>
            <a:pPr marL="457200" lvl="1" indent="0">
              <a:buNone/>
            </a:pPr>
            <a:r>
              <a:rPr lang="en-GB" sz="3200" b="1">
                <a:latin typeface="Candara"/>
              </a:rPr>
              <a:t>There will be art-based prizes and house points for three winners which will be announced at the beginning of next term.</a:t>
            </a:r>
          </a:p>
          <a:p>
            <a:pPr marL="457200" lvl="1" indent="0">
              <a:buNone/>
            </a:pPr>
            <a:endParaRPr lang="en-US" sz="3200">
              <a:latin typeface="Candara"/>
              <a:cs typeface="Calibri"/>
            </a:endParaRPr>
          </a:p>
          <a:p>
            <a:pPr marL="457200" lvl="1" indent="0">
              <a:buNone/>
            </a:pPr>
            <a:r>
              <a:rPr lang="en-US" sz="3200">
                <a:latin typeface="Candara"/>
              </a:rPr>
              <a:t>Good Luck!</a:t>
            </a:r>
            <a:endParaRPr lang="en-GB" sz="3200">
              <a:latin typeface="Candara"/>
              <a:cs typeface="Calibri"/>
            </a:endParaRPr>
          </a:p>
        </p:txBody>
      </p:sp>
      <p:pic>
        <p:nvPicPr>
          <p:cNvPr id="7" name="Graphic 6" descr="Trophy">
            <a:extLst>
              <a:ext uri="{FF2B5EF4-FFF2-40B4-BE49-F238E27FC236}">
                <a16:creationId xmlns:a16="http://schemas.microsoft.com/office/drawing/2014/main" id="{67C0BBB3-375A-AD44-4E3C-0BA9DB4DC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0527" y="2775951"/>
            <a:ext cx="3067163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9075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3A730-FE78-D4B8-CDBE-11DF6CE10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4DB6F-2680-F222-350E-F654903BD0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https://www.youtube.com/shorts/fSizsHGKFwQ</a:t>
            </a:r>
            <a:r>
              <a:rPr lang="en-US">
                <a:ea typeface="+mn-lt"/>
                <a:cs typeface="+mn-lt"/>
              </a:rPr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241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96B24"/>
      </a:accent1>
      <a:accent2>
        <a:srgbClr val="4EA72E"/>
      </a:accent2>
      <a:accent3>
        <a:srgbClr val="156082"/>
      </a:accent3>
      <a:accent4>
        <a:srgbClr val="0F9ED5"/>
      </a:accent4>
      <a:accent5>
        <a:srgbClr val="A02B93"/>
      </a:accent5>
      <a:accent6>
        <a:srgbClr val="E97132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C0A3E416-13B0-4CFE-8B85-8989D8AEFB5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371</Words>
  <Application>Microsoft Office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Candara</vt:lpstr>
      <vt:lpstr>Century Gothic</vt:lpstr>
      <vt:lpstr>Consolas</vt:lpstr>
      <vt:lpstr>Office Theme</vt:lpstr>
      <vt:lpstr>PowerPoint Presentation</vt:lpstr>
      <vt:lpstr>PowerPoint Presentation</vt:lpstr>
      <vt:lpstr>Who is Mr Doodle? </vt:lpstr>
      <vt:lpstr>PowerPoint Presentation</vt:lpstr>
      <vt:lpstr>PowerPoint Presentation</vt:lpstr>
      <vt:lpstr>PowerPoint Presentation</vt:lpstr>
      <vt:lpstr>Resources you can use:</vt:lpstr>
      <vt:lpstr>PowerPoint Presentation</vt:lpstr>
      <vt:lpstr>Prizes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Kelly-Ann Smith</dc:creator>
  <cp:lastModifiedBy>Kelly-Ann Smith</cp:lastModifiedBy>
  <cp:revision>1</cp:revision>
  <dcterms:created xsi:type="dcterms:W3CDTF">2024-09-04T09:12:56Z</dcterms:created>
  <dcterms:modified xsi:type="dcterms:W3CDTF">2024-09-10T13:24:04Z</dcterms:modified>
</cp:coreProperties>
</file>