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6" r:id="rId7"/>
    <p:sldId id="367" r:id="rId8"/>
    <p:sldId id="360" r:id="rId9"/>
    <p:sldId id="371" r:id="rId10"/>
    <p:sldId id="368" r:id="rId11"/>
    <p:sldId id="380" r:id="rId12"/>
    <p:sldId id="369" r:id="rId13"/>
    <p:sldId id="373" r:id="rId14"/>
    <p:sldId id="382" r:id="rId15"/>
    <p:sldId id="374" r:id="rId16"/>
    <p:sldId id="355" r:id="rId17"/>
    <p:sldId id="375" r:id="rId18"/>
    <p:sldId id="377" r:id="rId19"/>
    <p:sldId id="383" r:id="rId20"/>
    <p:sldId id="384" r:id="rId21"/>
    <p:sldId id="378" r:id="rId22"/>
    <p:sldId id="381"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00B0F0"/>
    <a:srgbClr val="FF3300"/>
    <a:srgbClr val="BA8CDC"/>
    <a:srgbClr val="FF6699"/>
    <a:srgbClr val="CC66FF"/>
    <a:srgbClr val="33CCFF"/>
    <a:srgbClr val="FF3399"/>
    <a:srgbClr val="FF6600"/>
    <a:srgbClr val="FFD7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328B4D-E1E2-42B5-9495-00E3212BD40D}" v="595" dt="2018-05-24T20:46:58.959"/>
    <p1510:client id="{1B05B3F8-44D9-4FF3-8CA5-133E7CD7A115}" v="89" dt="2018-05-25T14:20:59.4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88" d="100"/>
          <a:sy n="88" d="100"/>
        </p:scale>
        <p:origin x="119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3D328B4D-E1E2-42B5-9495-00E3212BD40D}"/>
    <pc:docChg chg="undo custSel addSld delSld modSld sldOrd">
      <pc:chgData name="Sian Stebbings" userId="e14ea2a2-07d0-4302-97b9-16dc822a37cc" providerId="ADAL" clId="{3D328B4D-E1E2-42B5-9495-00E3212BD40D}" dt="2018-05-24T20:49:08.713" v="619" actId="207"/>
      <pc:docMkLst>
        <pc:docMk/>
      </pc:docMkLst>
      <pc:sldChg chg="modSp">
        <pc:chgData name="Sian Stebbings" userId="e14ea2a2-07d0-4302-97b9-16dc822a37cc" providerId="ADAL" clId="{3D328B4D-E1E2-42B5-9495-00E3212BD40D}" dt="2018-05-24T20:23:30.928" v="28" actId="207"/>
        <pc:sldMkLst>
          <pc:docMk/>
          <pc:sldMk cId="2637481266" sldId="256"/>
        </pc:sldMkLst>
        <pc:spChg chg="mod">
          <ac:chgData name="Sian Stebbings" userId="e14ea2a2-07d0-4302-97b9-16dc822a37cc" providerId="ADAL" clId="{3D328B4D-E1E2-42B5-9495-00E3212BD40D}" dt="2018-05-24T20:23:30.928" v="28" actId="207"/>
          <ac:spMkLst>
            <pc:docMk/>
            <pc:sldMk cId="2637481266" sldId="256"/>
            <ac:spMk id="19" creationId="{5252A847-DE45-4FA3-A1F8-EEBEB845FF8E}"/>
          </ac:spMkLst>
        </pc:spChg>
      </pc:sldChg>
      <pc:sldChg chg="addSp delSp modSp">
        <pc:chgData name="Sian Stebbings" userId="e14ea2a2-07d0-4302-97b9-16dc822a37cc" providerId="ADAL" clId="{3D328B4D-E1E2-42B5-9495-00E3212BD40D}" dt="2018-05-24T20:46:17.284" v="583" actId="1076"/>
        <pc:sldMkLst>
          <pc:docMk/>
          <pc:sldMk cId="636014570" sldId="314"/>
        </pc:sldMkLst>
        <pc:spChg chg="add mod">
          <ac:chgData name="Sian Stebbings" userId="e14ea2a2-07d0-4302-97b9-16dc822a37cc" providerId="ADAL" clId="{3D328B4D-E1E2-42B5-9495-00E3212BD40D}" dt="2018-05-24T20:45:30.330" v="566" actId="1076"/>
          <ac:spMkLst>
            <pc:docMk/>
            <pc:sldMk cId="636014570" sldId="314"/>
            <ac:spMk id="4" creationId="{546EDA14-AF29-4596-AA3C-4E5F9D7F6736}"/>
          </ac:spMkLst>
        </pc:spChg>
        <pc:spChg chg="add mod">
          <ac:chgData name="Sian Stebbings" userId="e14ea2a2-07d0-4302-97b9-16dc822a37cc" providerId="ADAL" clId="{3D328B4D-E1E2-42B5-9495-00E3212BD40D}" dt="2018-05-24T20:45:54.053" v="571" actId="1076"/>
          <ac:spMkLst>
            <pc:docMk/>
            <pc:sldMk cId="636014570" sldId="314"/>
            <ac:spMk id="5" creationId="{D99B5868-EB7D-4608-AC61-52A60B411517}"/>
          </ac:spMkLst>
        </pc:spChg>
        <pc:spChg chg="add mod">
          <ac:chgData name="Sian Stebbings" userId="e14ea2a2-07d0-4302-97b9-16dc822a37cc" providerId="ADAL" clId="{3D328B4D-E1E2-42B5-9495-00E3212BD40D}" dt="2018-05-24T20:46:17.284" v="583" actId="1076"/>
          <ac:spMkLst>
            <pc:docMk/>
            <pc:sldMk cId="636014570" sldId="314"/>
            <ac:spMk id="6" creationId="{8639ACB1-3E68-4910-9FC3-517E0501B783}"/>
          </ac:spMkLst>
        </pc:spChg>
        <pc:spChg chg="add del mod topLvl">
          <ac:chgData name="Sian Stebbings" userId="e14ea2a2-07d0-4302-97b9-16dc822a37cc" providerId="ADAL" clId="{3D328B4D-E1E2-42B5-9495-00E3212BD40D}" dt="2018-05-24T20:43:15.037" v="501" actId="478"/>
          <ac:spMkLst>
            <pc:docMk/>
            <pc:sldMk cId="636014570" sldId="314"/>
            <ac:spMk id="7" creationId="{1AD1470B-56F3-4EFD-90E5-D26C5D5D648E}"/>
          </ac:spMkLst>
        </pc:spChg>
        <pc:spChg chg="add mod">
          <ac:chgData name="Sian Stebbings" userId="e14ea2a2-07d0-4302-97b9-16dc822a37cc" providerId="ADAL" clId="{3D328B4D-E1E2-42B5-9495-00E3212BD40D}" dt="2018-05-24T20:43:57.141" v="520" actId="1076"/>
          <ac:spMkLst>
            <pc:docMk/>
            <pc:sldMk cId="636014570" sldId="314"/>
            <ac:spMk id="9" creationId="{32348A15-EDBE-457D-BD68-2A9F29189DFE}"/>
          </ac:spMkLst>
        </pc:spChg>
        <pc:spChg chg="mod">
          <ac:chgData name="Sian Stebbings" userId="e14ea2a2-07d0-4302-97b9-16dc822a37cc" providerId="ADAL" clId="{3D328B4D-E1E2-42B5-9495-00E3212BD40D}" dt="2018-05-24T20:42:11.493" v="490" actId="403"/>
          <ac:spMkLst>
            <pc:docMk/>
            <pc:sldMk cId="636014570" sldId="314"/>
            <ac:spMk id="12" creationId="{EA44D5A4-F38E-4B35-A00D-2CFC648F531B}"/>
          </ac:spMkLst>
        </pc:spChg>
        <pc:spChg chg="mod">
          <ac:chgData name="Sian Stebbings" userId="e14ea2a2-07d0-4302-97b9-16dc822a37cc" providerId="ADAL" clId="{3D328B4D-E1E2-42B5-9495-00E3212BD40D}" dt="2018-05-24T20:42:11.493" v="490" actId="403"/>
          <ac:spMkLst>
            <pc:docMk/>
            <pc:sldMk cId="636014570" sldId="314"/>
            <ac:spMk id="13" creationId="{A560D56A-9555-4936-B911-9D78B48030FE}"/>
          </ac:spMkLst>
        </pc:spChg>
        <pc:spChg chg="mod">
          <ac:chgData name="Sian Stebbings" userId="e14ea2a2-07d0-4302-97b9-16dc822a37cc" providerId="ADAL" clId="{3D328B4D-E1E2-42B5-9495-00E3212BD40D}" dt="2018-05-24T20:42:11.493" v="490" actId="403"/>
          <ac:spMkLst>
            <pc:docMk/>
            <pc:sldMk cId="636014570" sldId="314"/>
            <ac:spMk id="14" creationId="{91AD4895-B048-4F6B-B2B2-2183C36DD903}"/>
          </ac:spMkLst>
        </pc:spChg>
        <pc:spChg chg="mod">
          <ac:chgData name="Sian Stebbings" userId="e14ea2a2-07d0-4302-97b9-16dc822a37cc" providerId="ADAL" clId="{3D328B4D-E1E2-42B5-9495-00E3212BD40D}" dt="2018-05-24T20:42:11.493" v="490" actId="403"/>
          <ac:spMkLst>
            <pc:docMk/>
            <pc:sldMk cId="636014570" sldId="314"/>
            <ac:spMk id="15" creationId="{73DF32F8-16CA-4EE9-BD52-13933D77FA98}"/>
          </ac:spMkLst>
        </pc:spChg>
        <pc:spChg chg="mod">
          <ac:chgData name="Sian Stebbings" userId="e14ea2a2-07d0-4302-97b9-16dc822a37cc" providerId="ADAL" clId="{3D328B4D-E1E2-42B5-9495-00E3212BD40D}" dt="2018-05-24T20:46:05.592" v="580" actId="20577"/>
          <ac:spMkLst>
            <pc:docMk/>
            <pc:sldMk cId="636014570" sldId="314"/>
            <ac:spMk id="19" creationId="{5252A847-DE45-4FA3-A1F8-EEBEB845FF8E}"/>
          </ac:spMkLst>
        </pc:spChg>
        <pc:spChg chg="mod">
          <ac:chgData name="Sian Stebbings" userId="e14ea2a2-07d0-4302-97b9-16dc822a37cc" providerId="ADAL" clId="{3D328B4D-E1E2-42B5-9495-00E3212BD40D}" dt="2018-05-24T20:42:11.493" v="490" actId="403"/>
          <ac:spMkLst>
            <pc:docMk/>
            <pc:sldMk cId="636014570" sldId="314"/>
            <ac:spMk id="20" creationId="{AEEA215A-254B-427B-8BD8-E51046975D11}"/>
          </ac:spMkLst>
        </pc:spChg>
        <pc:spChg chg="mod">
          <ac:chgData name="Sian Stebbings" userId="e14ea2a2-07d0-4302-97b9-16dc822a37cc" providerId="ADAL" clId="{3D328B4D-E1E2-42B5-9495-00E3212BD40D}" dt="2018-05-24T20:42:11.493" v="490" actId="403"/>
          <ac:spMkLst>
            <pc:docMk/>
            <pc:sldMk cId="636014570" sldId="314"/>
            <ac:spMk id="21" creationId="{1D6AF066-E3DD-4268-A638-0B72967C4047}"/>
          </ac:spMkLst>
        </pc:spChg>
        <pc:spChg chg="mod">
          <ac:chgData name="Sian Stebbings" userId="e14ea2a2-07d0-4302-97b9-16dc822a37cc" providerId="ADAL" clId="{3D328B4D-E1E2-42B5-9495-00E3212BD40D}" dt="2018-05-24T20:42:11.493" v="490" actId="403"/>
          <ac:spMkLst>
            <pc:docMk/>
            <pc:sldMk cId="636014570" sldId="314"/>
            <ac:spMk id="22" creationId="{701FC429-26DF-4F53-B235-FA710C22F68A}"/>
          </ac:spMkLst>
        </pc:spChg>
        <pc:spChg chg="mod">
          <ac:chgData name="Sian Stebbings" userId="e14ea2a2-07d0-4302-97b9-16dc822a37cc" providerId="ADAL" clId="{3D328B4D-E1E2-42B5-9495-00E3212BD40D}" dt="2018-05-24T20:42:11.493" v="490" actId="403"/>
          <ac:spMkLst>
            <pc:docMk/>
            <pc:sldMk cId="636014570" sldId="314"/>
            <ac:spMk id="23" creationId="{B6CCD6AB-4D47-408A-8D05-093FB65B86DE}"/>
          </ac:spMkLst>
        </pc:spChg>
        <pc:spChg chg="mod">
          <ac:chgData name="Sian Stebbings" userId="e14ea2a2-07d0-4302-97b9-16dc822a37cc" providerId="ADAL" clId="{3D328B4D-E1E2-42B5-9495-00E3212BD40D}" dt="2018-05-24T20:42:11.493" v="490" actId="403"/>
          <ac:spMkLst>
            <pc:docMk/>
            <pc:sldMk cId="636014570" sldId="314"/>
            <ac:spMk id="24" creationId="{A4BF9FD2-D1BE-4CB3-BC47-1C765A46B599}"/>
          </ac:spMkLst>
        </pc:spChg>
        <pc:spChg chg="mod">
          <ac:chgData name="Sian Stebbings" userId="e14ea2a2-07d0-4302-97b9-16dc822a37cc" providerId="ADAL" clId="{3D328B4D-E1E2-42B5-9495-00E3212BD40D}" dt="2018-05-24T20:42:11.493" v="490" actId="403"/>
          <ac:spMkLst>
            <pc:docMk/>
            <pc:sldMk cId="636014570" sldId="314"/>
            <ac:spMk id="25" creationId="{3D8A6D6C-060A-49EC-8C86-D57F9F189C27}"/>
          </ac:spMkLst>
        </pc:spChg>
        <pc:spChg chg="mod">
          <ac:chgData name="Sian Stebbings" userId="e14ea2a2-07d0-4302-97b9-16dc822a37cc" providerId="ADAL" clId="{3D328B4D-E1E2-42B5-9495-00E3212BD40D}" dt="2018-05-24T20:42:40.023" v="497" actId="14100"/>
          <ac:spMkLst>
            <pc:docMk/>
            <pc:sldMk cId="636014570" sldId="314"/>
            <ac:spMk id="26" creationId="{9CF3E5A7-250B-4159-897D-49C48CC02E18}"/>
          </ac:spMkLst>
        </pc:spChg>
        <pc:spChg chg="del mod">
          <ac:chgData name="Sian Stebbings" userId="e14ea2a2-07d0-4302-97b9-16dc822a37cc" providerId="ADAL" clId="{3D328B4D-E1E2-42B5-9495-00E3212BD40D}" dt="2018-05-24T20:42:31.057" v="496" actId="478"/>
          <ac:spMkLst>
            <pc:docMk/>
            <pc:sldMk cId="636014570" sldId="314"/>
            <ac:spMk id="27" creationId="{C2FBEEA0-668C-4E0A-AF59-C2227D2444F6}"/>
          </ac:spMkLst>
        </pc:spChg>
        <pc:spChg chg="mod">
          <ac:chgData name="Sian Stebbings" userId="e14ea2a2-07d0-4302-97b9-16dc822a37cc" providerId="ADAL" clId="{3D328B4D-E1E2-42B5-9495-00E3212BD40D}" dt="2018-05-24T20:42:11.493" v="490" actId="403"/>
          <ac:spMkLst>
            <pc:docMk/>
            <pc:sldMk cId="636014570" sldId="314"/>
            <ac:spMk id="29" creationId="{1A3612FA-FE06-4A75-985B-2A14661F84E5}"/>
          </ac:spMkLst>
        </pc:spChg>
        <pc:spChg chg="mod">
          <ac:chgData name="Sian Stebbings" userId="e14ea2a2-07d0-4302-97b9-16dc822a37cc" providerId="ADAL" clId="{3D328B4D-E1E2-42B5-9495-00E3212BD40D}" dt="2018-05-24T20:42:11.493" v="490" actId="403"/>
          <ac:spMkLst>
            <pc:docMk/>
            <pc:sldMk cId="636014570" sldId="314"/>
            <ac:spMk id="30" creationId="{9F84B17A-CE18-454D-9563-49415A1AEE5B}"/>
          </ac:spMkLst>
        </pc:spChg>
        <pc:spChg chg="mod">
          <ac:chgData name="Sian Stebbings" userId="e14ea2a2-07d0-4302-97b9-16dc822a37cc" providerId="ADAL" clId="{3D328B4D-E1E2-42B5-9495-00E3212BD40D}" dt="2018-05-24T20:42:11.493" v="490" actId="403"/>
          <ac:spMkLst>
            <pc:docMk/>
            <pc:sldMk cId="636014570" sldId="314"/>
            <ac:spMk id="31" creationId="{DFEC1B23-36F6-4AAD-BA1A-988F5D08B939}"/>
          </ac:spMkLst>
        </pc:spChg>
        <pc:spChg chg="mod">
          <ac:chgData name="Sian Stebbings" userId="e14ea2a2-07d0-4302-97b9-16dc822a37cc" providerId="ADAL" clId="{3D328B4D-E1E2-42B5-9495-00E3212BD40D}" dt="2018-05-24T20:42:11.493" v="490" actId="403"/>
          <ac:spMkLst>
            <pc:docMk/>
            <pc:sldMk cId="636014570" sldId="314"/>
            <ac:spMk id="32" creationId="{785AF4F2-3045-4E43-A775-65ECD23917B1}"/>
          </ac:spMkLst>
        </pc:spChg>
        <pc:spChg chg="mod">
          <ac:chgData name="Sian Stebbings" userId="e14ea2a2-07d0-4302-97b9-16dc822a37cc" providerId="ADAL" clId="{3D328B4D-E1E2-42B5-9495-00E3212BD40D}" dt="2018-05-24T20:42:11.493" v="490" actId="403"/>
          <ac:spMkLst>
            <pc:docMk/>
            <pc:sldMk cId="636014570" sldId="314"/>
            <ac:spMk id="33" creationId="{6F1CB087-D9A2-4DBB-8168-D0561729D3E0}"/>
          </ac:spMkLst>
        </pc:spChg>
        <pc:spChg chg="mod">
          <ac:chgData name="Sian Stebbings" userId="e14ea2a2-07d0-4302-97b9-16dc822a37cc" providerId="ADAL" clId="{3D328B4D-E1E2-42B5-9495-00E3212BD40D}" dt="2018-05-24T20:42:11.493" v="490" actId="403"/>
          <ac:spMkLst>
            <pc:docMk/>
            <pc:sldMk cId="636014570" sldId="314"/>
            <ac:spMk id="34" creationId="{052BCD35-7B18-411F-8A87-6CBF8256F3CA}"/>
          </ac:spMkLst>
        </pc:spChg>
        <pc:spChg chg="mod">
          <ac:chgData name="Sian Stebbings" userId="e14ea2a2-07d0-4302-97b9-16dc822a37cc" providerId="ADAL" clId="{3D328B4D-E1E2-42B5-9495-00E3212BD40D}" dt="2018-05-24T20:42:11.493" v="490" actId="403"/>
          <ac:spMkLst>
            <pc:docMk/>
            <pc:sldMk cId="636014570" sldId="314"/>
            <ac:spMk id="35" creationId="{F34B295B-CBD9-412B-86AD-679864FF1128}"/>
          </ac:spMkLst>
        </pc:spChg>
        <pc:spChg chg="mod">
          <ac:chgData name="Sian Stebbings" userId="e14ea2a2-07d0-4302-97b9-16dc822a37cc" providerId="ADAL" clId="{3D328B4D-E1E2-42B5-9495-00E3212BD40D}" dt="2018-05-24T20:42:11.493" v="490" actId="403"/>
          <ac:spMkLst>
            <pc:docMk/>
            <pc:sldMk cId="636014570" sldId="314"/>
            <ac:spMk id="36" creationId="{EAFBB9BD-162F-4BF8-A370-AB420ADB16F9}"/>
          </ac:spMkLst>
        </pc:spChg>
        <pc:spChg chg="mod">
          <ac:chgData name="Sian Stebbings" userId="e14ea2a2-07d0-4302-97b9-16dc822a37cc" providerId="ADAL" clId="{3D328B4D-E1E2-42B5-9495-00E3212BD40D}" dt="2018-05-24T20:42:11.493" v="490" actId="403"/>
          <ac:spMkLst>
            <pc:docMk/>
            <pc:sldMk cId="636014570" sldId="314"/>
            <ac:spMk id="37" creationId="{F1DA17E4-DDE4-49D1-8082-6654EB45B00E}"/>
          </ac:spMkLst>
        </pc:spChg>
        <pc:spChg chg="mod">
          <ac:chgData name="Sian Stebbings" userId="e14ea2a2-07d0-4302-97b9-16dc822a37cc" providerId="ADAL" clId="{3D328B4D-E1E2-42B5-9495-00E3212BD40D}" dt="2018-05-24T20:42:11.493" v="490" actId="403"/>
          <ac:spMkLst>
            <pc:docMk/>
            <pc:sldMk cId="636014570" sldId="314"/>
            <ac:spMk id="38" creationId="{4630B9C6-F2E7-46D7-8C7B-545DBEA30121}"/>
          </ac:spMkLst>
        </pc:spChg>
        <pc:spChg chg="mod">
          <ac:chgData name="Sian Stebbings" userId="e14ea2a2-07d0-4302-97b9-16dc822a37cc" providerId="ADAL" clId="{3D328B4D-E1E2-42B5-9495-00E3212BD40D}" dt="2018-05-24T20:42:40.023" v="497" actId="14100"/>
          <ac:spMkLst>
            <pc:docMk/>
            <pc:sldMk cId="636014570" sldId="314"/>
            <ac:spMk id="39" creationId="{F3C8D8C6-7E58-4B04-A613-AA10D1ADA67F}"/>
          </ac:spMkLst>
        </pc:spChg>
        <pc:spChg chg="del mod">
          <ac:chgData name="Sian Stebbings" userId="e14ea2a2-07d0-4302-97b9-16dc822a37cc" providerId="ADAL" clId="{3D328B4D-E1E2-42B5-9495-00E3212BD40D}" dt="2018-05-24T20:42:26.882" v="493" actId="478"/>
          <ac:spMkLst>
            <pc:docMk/>
            <pc:sldMk cId="636014570" sldId="314"/>
            <ac:spMk id="40" creationId="{D176D36D-6E6A-4301-9D1E-639CF7CA1283}"/>
          </ac:spMkLst>
        </pc:spChg>
        <pc:spChg chg="mod">
          <ac:chgData name="Sian Stebbings" userId="e14ea2a2-07d0-4302-97b9-16dc822a37cc" providerId="ADAL" clId="{3D328B4D-E1E2-42B5-9495-00E3212BD40D}" dt="2018-05-24T20:42:11.493" v="490" actId="403"/>
          <ac:spMkLst>
            <pc:docMk/>
            <pc:sldMk cId="636014570" sldId="314"/>
            <ac:spMk id="42" creationId="{19E83E6F-1A6A-4D97-A826-5F6869C7BC6F}"/>
          </ac:spMkLst>
        </pc:spChg>
        <pc:spChg chg="mod">
          <ac:chgData name="Sian Stebbings" userId="e14ea2a2-07d0-4302-97b9-16dc822a37cc" providerId="ADAL" clId="{3D328B4D-E1E2-42B5-9495-00E3212BD40D}" dt="2018-05-24T20:42:11.493" v="490" actId="403"/>
          <ac:spMkLst>
            <pc:docMk/>
            <pc:sldMk cId="636014570" sldId="314"/>
            <ac:spMk id="43" creationId="{E8927BC9-4EFB-4482-BBAF-8D0AF4E93EA1}"/>
          </ac:spMkLst>
        </pc:spChg>
        <pc:spChg chg="mod">
          <ac:chgData name="Sian Stebbings" userId="e14ea2a2-07d0-4302-97b9-16dc822a37cc" providerId="ADAL" clId="{3D328B4D-E1E2-42B5-9495-00E3212BD40D}" dt="2018-05-24T20:42:11.493" v="490" actId="403"/>
          <ac:spMkLst>
            <pc:docMk/>
            <pc:sldMk cId="636014570" sldId="314"/>
            <ac:spMk id="44" creationId="{76625A3C-6006-4669-909F-457038648125}"/>
          </ac:spMkLst>
        </pc:spChg>
        <pc:spChg chg="mod">
          <ac:chgData name="Sian Stebbings" userId="e14ea2a2-07d0-4302-97b9-16dc822a37cc" providerId="ADAL" clId="{3D328B4D-E1E2-42B5-9495-00E3212BD40D}" dt="2018-05-24T20:42:11.493" v="490" actId="403"/>
          <ac:spMkLst>
            <pc:docMk/>
            <pc:sldMk cId="636014570" sldId="314"/>
            <ac:spMk id="45" creationId="{DB70A398-1000-49C3-B117-D4340A39B013}"/>
          </ac:spMkLst>
        </pc:spChg>
        <pc:spChg chg="mod">
          <ac:chgData name="Sian Stebbings" userId="e14ea2a2-07d0-4302-97b9-16dc822a37cc" providerId="ADAL" clId="{3D328B4D-E1E2-42B5-9495-00E3212BD40D}" dt="2018-05-24T20:42:11.493" v="490" actId="403"/>
          <ac:spMkLst>
            <pc:docMk/>
            <pc:sldMk cId="636014570" sldId="314"/>
            <ac:spMk id="46" creationId="{D87FB0F7-FD75-41F0-BCEA-DE006BD9AB22}"/>
          </ac:spMkLst>
        </pc:spChg>
        <pc:spChg chg="mod">
          <ac:chgData name="Sian Stebbings" userId="e14ea2a2-07d0-4302-97b9-16dc822a37cc" providerId="ADAL" clId="{3D328B4D-E1E2-42B5-9495-00E3212BD40D}" dt="2018-05-24T20:42:11.493" v="490" actId="403"/>
          <ac:spMkLst>
            <pc:docMk/>
            <pc:sldMk cId="636014570" sldId="314"/>
            <ac:spMk id="47" creationId="{1CB28E9B-DFC2-4C5D-B9ED-9F10C8C21707}"/>
          </ac:spMkLst>
        </pc:spChg>
        <pc:spChg chg="mod">
          <ac:chgData name="Sian Stebbings" userId="e14ea2a2-07d0-4302-97b9-16dc822a37cc" providerId="ADAL" clId="{3D328B4D-E1E2-42B5-9495-00E3212BD40D}" dt="2018-05-24T20:42:11.493" v="490" actId="403"/>
          <ac:spMkLst>
            <pc:docMk/>
            <pc:sldMk cId="636014570" sldId="314"/>
            <ac:spMk id="48" creationId="{262961DE-0AB6-4E6B-8455-2C6A8D20D387}"/>
          </ac:spMkLst>
        </pc:spChg>
        <pc:spChg chg="mod">
          <ac:chgData name="Sian Stebbings" userId="e14ea2a2-07d0-4302-97b9-16dc822a37cc" providerId="ADAL" clId="{3D328B4D-E1E2-42B5-9495-00E3212BD40D}" dt="2018-05-24T20:42:11.493" v="490" actId="403"/>
          <ac:spMkLst>
            <pc:docMk/>
            <pc:sldMk cId="636014570" sldId="314"/>
            <ac:spMk id="49" creationId="{492C3C6A-0313-4DA6-BC77-3DDF8F221A2F}"/>
          </ac:spMkLst>
        </pc:spChg>
        <pc:spChg chg="mod">
          <ac:chgData name="Sian Stebbings" userId="e14ea2a2-07d0-4302-97b9-16dc822a37cc" providerId="ADAL" clId="{3D328B4D-E1E2-42B5-9495-00E3212BD40D}" dt="2018-05-24T20:42:11.493" v="490" actId="403"/>
          <ac:spMkLst>
            <pc:docMk/>
            <pc:sldMk cId="636014570" sldId="314"/>
            <ac:spMk id="50" creationId="{DC78570F-2018-42D0-83E2-84CAE5F1985F}"/>
          </ac:spMkLst>
        </pc:spChg>
        <pc:spChg chg="mod">
          <ac:chgData name="Sian Stebbings" userId="e14ea2a2-07d0-4302-97b9-16dc822a37cc" providerId="ADAL" clId="{3D328B4D-E1E2-42B5-9495-00E3212BD40D}" dt="2018-05-24T20:42:11.493" v="490" actId="403"/>
          <ac:spMkLst>
            <pc:docMk/>
            <pc:sldMk cId="636014570" sldId="314"/>
            <ac:spMk id="51" creationId="{18795028-67C7-409A-B90B-65D2472CFAEE}"/>
          </ac:spMkLst>
        </pc:spChg>
        <pc:spChg chg="mod">
          <ac:chgData name="Sian Stebbings" userId="e14ea2a2-07d0-4302-97b9-16dc822a37cc" providerId="ADAL" clId="{3D328B4D-E1E2-42B5-9495-00E3212BD40D}" dt="2018-05-24T20:42:24.895" v="492" actId="14100"/>
          <ac:spMkLst>
            <pc:docMk/>
            <pc:sldMk cId="636014570" sldId="314"/>
            <ac:spMk id="52" creationId="{520B94B4-7338-445D-9333-F9A693EF2707}"/>
          </ac:spMkLst>
        </pc:spChg>
        <pc:spChg chg="del mod">
          <ac:chgData name="Sian Stebbings" userId="e14ea2a2-07d0-4302-97b9-16dc822a37cc" providerId="ADAL" clId="{3D328B4D-E1E2-42B5-9495-00E3212BD40D}" dt="2018-05-24T20:42:14.105" v="491" actId="478"/>
          <ac:spMkLst>
            <pc:docMk/>
            <pc:sldMk cId="636014570" sldId="314"/>
            <ac:spMk id="53" creationId="{A1354205-9ECA-490B-AD16-A4497169C55C}"/>
          </ac:spMkLst>
        </pc:spChg>
        <pc:spChg chg="mod">
          <ac:chgData name="Sian Stebbings" userId="e14ea2a2-07d0-4302-97b9-16dc822a37cc" providerId="ADAL" clId="{3D328B4D-E1E2-42B5-9495-00E3212BD40D}" dt="2018-05-24T20:42:11.493" v="490" actId="403"/>
          <ac:spMkLst>
            <pc:docMk/>
            <pc:sldMk cId="636014570" sldId="314"/>
            <ac:spMk id="55" creationId="{9E1F5FC4-3F49-48B1-BC55-AF16F07DA049}"/>
          </ac:spMkLst>
        </pc:spChg>
        <pc:spChg chg="mod">
          <ac:chgData name="Sian Stebbings" userId="e14ea2a2-07d0-4302-97b9-16dc822a37cc" providerId="ADAL" clId="{3D328B4D-E1E2-42B5-9495-00E3212BD40D}" dt="2018-05-24T20:42:11.493" v="490" actId="403"/>
          <ac:spMkLst>
            <pc:docMk/>
            <pc:sldMk cId="636014570" sldId="314"/>
            <ac:spMk id="56" creationId="{99F6AF5D-C4B3-4BB7-BE98-22B1F72D2FD1}"/>
          </ac:spMkLst>
        </pc:spChg>
        <pc:spChg chg="mod">
          <ac:chgData name="Sian Stebbings" userId="e14ea2a2-07d0-4302-97b9-16dc822a37cc" providerId="ADAL" clId="{3D328B4D-E1E2-42B5-9495-00E3212BD40D}" dt="2018-05-24T20:42:11.493" v="490" actId="403"/>
          <ac:spMkLst>
            <pc:docMk/>
            <pc:sldMk cId="636014570" sldId="314"/>
            <ac:spMk id="57" creationId="{8CE3E7E7-62BD-426D-8F6A-6F8A48333EBB}"/>
          </ac:spMkLst>
        </pc:spChg>
        <pc:spChg chg="mod">
          <ac:chgData name="Sian Stebbings" userId="e14ea2a2-07d0-4302-97b9-16dc822a37cc" providerId="ADAL" clId="{3D328B4D-E1E2-42B5-9495-00E3212BD40D}" dt="2018-05-24T20:42:11.493" v="490" actId="403"/>
          <ac:spMkLst>
            <pc:docMk/>
            <pc:sldMk cId="636014570" sldId="314"/>
            <ac:spMk id="59" creationId="{493C5ED2-E2FC-4168-A751-09F5C74D12B4}"/>
          </ac:spMkLst>
        </pc:spChg>
        <pc:spChg chg="mod">
          <ac:chgData name="Sian Stebbings" userId="e14ea2a2-07d0-4302-97b9-16dc822a37cc" providerId="ADAL" clId="{3D328B4D-E1E2-42B5-9495-00E3212BD40D}" dt="2018-05-24T20:42:11.493" v="490" actId="403"/>
          <ac:spMkLst>
            <pc:docMk/>
            <pc:sldMk cId="636014570" sldId="314"/>
            <ac:spMk id="60" creationId="{CBD41315-8A21-4A34-83B2-EE75E5735A75}"/>
          </ac:spMkLst>
        </pc:spChg>
        <pc:spChg chg="add mod topLvl">
          <ac:chgData name="Sian Stebbings" userId="e14ea2a2-07d0-4302-97b9-16dc822a37cc" providerId="ADAL" clId="{3D328B4D-E1E2-42B5-9495-00E3212BD40D}" dt="2018-05-24T20:43:19.680" v="502" actId="164"/>
          <ac:spMkLst>
            <pc:docMk/>
            <pc:sldMk cId="636014570" sldId="314"/>
            <ac:spMk id="61" creationId="{1C7DF2E3-1983-4A7E-87B0-A5B90FB93B70}"/>
          </ac:spMkLst>
        </pc:spChg>
        <pc:spChg chg="add mod topLvl">
          <ac:chgData name="Sian Stebbings" userId="e14ea2a2-07d0-4302-97b9-16dc822a37cc" providerId="ADAL" clId="{3D328B4D-E1E2-42B5-9495-00E3212BD40D}" dt="2018-05-24T20:43:19.680" v="502" actId="164"/>
          <ac:spMkLst>
            <pc:docMk/>
            <pc:sldMk cId="636014570" sldId="314"/>
            <ac:spMk id="62" creationId="{1C7BA18E-E724-442D-AFA9-685FB1A2310E}"/>
          </ac:spMkLst>
        </pc:spChg>
        <pc:spChg chg="add mod topLvl">
          <ac:chgData name="Sian Stebbings" userId="e14ea2a2-07d0-4302-97b9-16dc822a37cc" providerId="ADAL" clId="{3D328B4D-E1E2-42B5-9495-00E3212BD40D}" dt="2018-05-24T20:43:19.680" v="502" actId="164"/>
          <ac:spMkLst>
            <pc:docMk/>
            <pc:sldMk cId="636014570" sldId="314"/>
            <ac:spMk id="63" creationId="{D12F3DAF-ABA1-4951-ADD4-B09A969366C2}"/>
          </ac:spMkLst>
        </pc:spChg>
        <pc:grpChg chg="add del mod">
          <ac:chgData name="Sian Stebbings" userId="e14ea2a2-07d0-4302-97b9-16dc822a37cc" providerId="ADAL" clId="{3D328B4D-E1E2-42B5-9495-00E3212BD40D}" dt="2018-05-24T20:43:04.913" v="500" actId="165"/>
          <ac:grpSpMkLst>
            <pc:docMk/>
            <pc:sldMk cId="636014570" sldId="314"/>
            <ac:grpSpMk id="2" creationId="{415740EA-9DE0-4510-ABA4-8DA1B8D26720}"/>
          </ac:grpSpMkLst>
        </pc:grpChg>
        <pc:grpChg chg="add mod">
          <ac:chgData name="Sian Stebbings" userId="e14ea2a2-07d0-4302-97b9-16dc822a37cc" providerId="ADAL" clId="{3D328B4D-E1E2-42B5-9495-00E3212BD40D}" dt="2018-05-24T20:43:50.410" v="517" actId="1076"/>
          <ac:grpSpMkLst>
            <pc:docMk/>
            <pc:sldMk cId="636014570" sldId="314"/>
            <ac:grpSpMk id="3" creationId="{006AB0AE-C46E-4516-B69A-3E6DBCF63853}"/>
          </ac:grpSpMkLst>
        </pc:grpChg>
        <pc:grpChg chg="add mod topLvl">
          <ac:chgData name="Sian Stebbings" userId="e14ea2a2-07d0-4302-97b9-16dc822a37cc" providerId="ADAL" clId="{3D328B4D-E1E2-42B5-9495-00E3212BD40D}" dt="2018-05-24T20:43:22.100" v="504" actId="12788"/>
          <ac:grpSpMkLst>
            <pc:docMk/>
            <pc:sldMk cId="636014570" sldId="314"/>
            <ac:grpSpMk id="11" creationId="{7B1BDE14-5535-48CA-9CF9-22F3C15E7CF8}"/>
          </ac:grpSpMkLst>
        </pc:grpChg>
        <pc:grpChg chg="add mod topLvl">
          <ac:chgData name="Sian Stebbings" userId="e14ea2a2-07d0-4302-97b9-16dc822a37cc" providerId="ADAL" clId="{3D328B4D-E1E2-42B5-9495-00E3212BD40D}" dt="2018-05-24T20:43:22.100" v="504" actId="12788"/>
          <ac:grpSpMkLst>
            <pc:docMk/>
            <pc:sldMk cId="636014570" sldId="314"/>
            <ac:grpSpMk id="28" creationId="{642B515F-5FE6-431B-B508-F1EF72D20964}"/>
          </ac:grpSpMkLst>
        </pc:grpChg>
        <pc:grpChg chg="add mod topLvl">
          <ac:chgData name="Sian Stebbings" userId="e14ea2a2-07d0-4302-97b9-16dc822a37cc" providerId="ADAL" clId="{3D328B4D-E1E2-42B5-9495-00E3212BD40D}" dt="2018-05-24T20:43:22.100" v="504" actId="12788"/>
          <ac:grpSpMkLst>
            <pc:docMk/>
            <pc:sldMk cId="636014570" sldId="314"/>
            <ac:grpSpMk id="41" creationId="{5C9DBC88-0D26-4355-88AD-57132DC84C22}"/>
          </ac:grpSpMkLst>
        </pc:grpChg>
        <pc:grpChg chg="add mod topLvl">
          <ac:chgData name="Sian Stebbings" userId="e14ea2a2-07d0-4302-97b9-16dc822a37cc" providerId="ADAL" clId="{3D328B4D-E1E2-42B5-9495-00E3212BD40D}" dt="2018-05-24T20:43:22.100" v="504" actId="12788"/>
          <ac:grpSpMkLst>
            <pc:docMk/>
            <pc:sldMk cId="636014570" sldId="314"/>
            <ac:grpSpMk id="54" creationId="{C276D0EB-77AC-44A2-B2FC-7647957582F2}"/>
          </ac:grpSpMkLst>
        </pc:grpChg>
        <pc:grpChg chg="add mod topLvl">
          <ac:chgData name="Sian Stebbings" userId="e14ea2a2-07d0-4302-97b9-16dc822a37cc" providerId="ADAL" clId="{3D328B4D-E1E2-42B5-9495-00E3212BD40D}" dt="2018-05-24T20:43:22.100" v="504" actId="12788"/>
          <ac:grpSpMkLst>
            <pc:docMk/>
            <pc:sldMk cId="636014570" sldId="314"/>
            <ac:grpSpMk id="58" creationId="{03628D2E-51FC-4336-AE41-2146A272E688}"/>
          </ac:grpSpMkLst>
        </pc:grpChg>
        <pc:picChg chg="add mod">
          <ac:chgData name="Sian Stebbings" userId="e14ea2a2-07d0-4302-97b9-16dc822a37cc" providerId="ADAL" clId="{3D328B4D-E1E2-42B5-9495-00E3212BD40D}" dt="2018-05-24T20:43:55.186" v="519" actId="1076"/>
          <ac:picMkLst>
            <pc:docMk/>
            <pc:sldMk cId="636014570" sldId="314"/>
            <ac:picMk id="10" creationId="{447ECE93-65BC-4645-8A86-4AD5DF21CDF6}"/>
          </ac:picMkLst>
        </pc:picChg>
      </pc:sldChg>
      <pc:sldChg chg="addSp modSp ord">
        <pc:chgData name="Sian Stebbings" userId="e14ea2a2-07d0-4302-97b9-16dc822a37cc" providerId="ADAL" clId="{3D328B4D-E1E2-42B5-9495-00E3212BD40D}" dt="2018-05-24T20:39:30.320" v="422" actId="1076"/>
        <pc:sldMkLst>
          <pc:docMk/>
          <pc:sldMk cId="1071900124" sldId="355"/>
        </pc:sldMkLst>
        <pc:spChg chg="mod">
          <ac:chgData name="Sian Stebbings" userId="e14ea2a2-07d0-4302-97b9-16dc822a37cc" providerId="ADAL" clId="{3D328B4D-E1E2-42B5-9495-00E3212BD40D}" dt="2018-05-24T20:39:25.490" v="421" actId="403"/>
          <ac:spMkLst>
            <pc:docMk/>
            <pc:sldMk cId="1071900124" sldId="355"/>
            <ac:spMk id="9" creationId="{636F0BDD-1B23-4D36-8130-9CA122BB7191}"/>
          </ac:spMkLst>
        </pc:spChg>
        <pc:spChg chg="mod">
          <ac:chgData name="Sian Stebbings" userId="e14ea2a2-07d0-4302-97b9-16dc822a37cc" providerId="ADAL" clId="{3D328B4D-E1E2-42B5-9495-00E3212BD40D}" dt="2018-05-24T20:39:25.490" v="421" actId="403"/>
          <ac:spMkLst>
            <pc:docMk/>
            <pc:sldMk cId="1071900124" sldId="355"/>
            <ac:spMk id="10" creationId="{92081C41-320C-406C-AAAC-D808A5637363}"/>
          </ac:spMkLst>
        </pc:spChg>
        <pc:spChg chg="mod">
          <ac:chgData name="Sian Stebbings" userId="e14ea2a2-07d0-4302-97b9-16dc822a37cc" providerId="ADAL" clId="{3D328B4D-E1E2-42B5-9495-00E3212BD40D}" dt="2018-05-24T20:39:25.490" v="421" actId="403"/>
          <ac:spMkLst>
            <pc:docMk/>
            <pc:sldMk cId="1071900124" sldId="355"/>
            <ac:spMk id="11" creationId="{EB1127A7-CC78-4CED-A6AA-5EA22E81E574}"/>
          </ac:spMkLst>
        </pc:spChg>
        <pc:spChg chg="mod">
          <ac:chgData name="Sian Stebbings" userId="e14ea2a2-07d0-4302-97b9-16dc822a37cc" providerId="ADAL" clId="{3D328B4D-E1E2-42B5-9495-00E3212BD40D}" dt="2018-05-24T20:39:25.490" v="421" actId="403"/>
          <ac:spMkLst>
            <pc:docMk/>
            <pc:sldMk cId="1071900124" sldId="355"/>
            <ac:spMk id="12" creationId="{C9230D9F-2C39-49DA-B6FA-3650BB21A552}"/>
          </ac:spMkLst>
        </pc:spChg>
        <pc:spChg chg="mod">
          <ac:chgData name="Sian Stebbings" userId="e14ea2a2-07d0-4302-97b9-16dc822a37cc" providerId="ADAL" clId="{3D328B4D-E1E2-42B5-9495-00E3212BD40D}" dt="2018-05-24T20:39:25.490" v="421" actId="403"/>
          <ac:spMkLst>
            <pc:docMk/>
            <pc:sldMk cId="1071900124" sldId="355"/>
            <ac:spMk id="13" creationId="{14279BDF-CDA9-4F26-BC53-8E25F5A73B06}"/>
          </ac:spMkLst>
        </pc:spChg>
        <pc:spChg chg="mod">
          <ac:chgData name="Sian Stebbings" userId="e14ea2a2-07d0-4302-97b9-16dc822a37cc" providerId="ADAL" clId="{3D328B4D-E1E2-42B5-9495-00E3212BD40D}" dt="2018-05-24T20:39:25.490" v="421" actId="403"/>
          <ac:spMkLst>
            <pc:docMk/>
            <pc:sldMk cId="1071900124" sldId="355"/>
            <ac:spMk id="14" creationId="{11EAE0B5-32C2-481C-A14F-27DF1D1C97B9}"/>
          </ac:spMkLst>
        </pc:spChg>
        <pc:spChg chg="mod">
          <ac:chgData name="Sian Stebbings" userId="e14ea2a2-07d0-4302-97b9-16dc822a37cc" providerId="ADAL" clId="{3D328B4D-E1E2-42B5-9495-00E3212BD40D}" dt="2018-05-24T20:38:53.255" v="383" actId="404"/>
          <ac:spMkLst>
            <pc:docMk/>
            <pc:sldMk cId="1071900124" sldId="355"/>
            <ac:spMk id="19" creationId="{5252A847-DE45-4FA3-A1F8-EEBEB845FF8E}"/>
          </ac:spMkLst>
        </pc:spChg>
        <pc:grpChg chg="add mod">
          <ac:chgData name="Sian Stebbings" userId="e14ea2a2-07d0-4302-97b9-16dc822a37cc" providerId="ADAL" clId="{3D328B4D-E1E2-42B5-9495-00E3212BD40D}" dt="2018-05-24T20:39:30.320" v="422" actId="1076"/>
          <ac:grpSpMkLst>
            <pc:docMk/>
            <pc:sldMk cId="1071900124" sldId="355"/>
            <ac:grpSpMk id="7" creationId="{518357B3-3DD3-4C3D-81A8-7937050602C3}"/>
          </ac:grpSpMkLst>
        </pc:grpChg>
      </pc:sldChg>
      <pc:sldChg chg="addSp modSp">
        <pc:chgData name="Sian Stebbings" userId="e14ea2a2-07d0-4302-97b9-16dc822a37cc" providerId="ADAL" clId="{3D328B4D-E1E2-42B5-9495-00E3212BD40D}" dt="2018-05-24T20:26:49.055" v="91" actId="572"/>
        <pc:sldMkLst>
          <pc:docMk/>
          <pc:sldMk cId="36917022" sldId="360"/>
        </pc:sldMkLst>
        <pc:spChg chg="mod">
          <ac:chgData name="Sian Stebbings" userId="e14ea2a2-07d0-4302-97b9-16dc822a37cc" providerId="ADAL" clId="{3D328B4D-E1E2-42B5-9495-00E3212BD40D}" dt="2018-05-24T20:26:37.919" v="63" actId="403"/>
          <ac:spMkLst>
            <pc:docMk/>
            <pc:sldMk cId="36917022" sldId="360"/>
            <ac:spMk id="11" creationId="{3721CD62-445D-4F1A-9452-95727EC0E4F7}"/>
          </ac:spMkLst>
        </pc:spChg>
        <pc:spChg chg="mod">
          <ac:chgData name="Sian Stebbings" userId="e14ea2a2-07d0-4302-97b9-16dc822a37cc" providerId="ADAL" clId="{3D328B4D-E1E2-42B5-9495-00E3212BD40D}" dt="2018-05-24T20:26:37.919" v="63" actId="403"/>
          <ac:spMkLst>
            <pc:docMk/>
            <pc:sldMk cId="36917022" sldId="360"/>
            <ac:spMk id="12" creationId="{78BE4A73-DA69-4679-A6B8-336CFDFE56AA}"/>
          </ac:spMkLst>
        </pc:spChg>
        <pc:spChg chg="mod">
          <ac:chgData name="Sian Stebbings" userId="e14ea2a2-07d0-4302-97b9-16dc822a37cc" providerId="ADAL" clId="{3D328B4D-E1E2-42B5-9495-00E3212BD40D}" dt="2018-05-24T20:26:37.919" v="63" actId="403"/>
          <ac:spMkLst>
            <pc:docMk/>
            <pc:sldMk cId="36917022" sldId="360"/>
            <ac:spMk id="13" creationId="{E264D211-695D-4456-A30B-98D70CCEB7A5}"/>
          </ac:spMkLst>
        </pc:spChg>
        <pc:spChg chg="mod">
          <ac:chgData name="Sian Stebbings" userId="e14ea2a2-07d0-4302-97b9-16dc822a37cc" providerId="ADAL" clId="{3D328B4D-E1E2-42B5-9495-00E3212BD40D}" dt="2018-05-24T20:26:37.919" v="63" actId="403"/>
          <ac:spMkLst>
            <pc:docMk/>
            <pc:sldMk cId="36917022" sldId="360"/>
            <ac:spMk id="14" creationId="{745DA48C-6EC1-4428-AA32-61E8D330CC9D}"/>
          </ac:spMkLst>
        </pc:spChg>
        <pc:spChg chg="mod">
          <ac:chgData name="Sian Stebbings" userId="e14ea2a2-07d0-4302-97b9-16dc822a37cc" providerId="ADAL" clId="{3D328B4D-E1E2-42B5-9495-00E3212BD40D}" dt="2018-05-24T20:26:26.683" v="48" actId="1076"/>
          <ac:spMkLst>
            <pc:docMk/>
            <pc:sldMk cId="36917022" sldId="360"/>
            <ac:spMk id="19" creationId="{5252A847-DE45-4FA3-A1F8-EEBEB845FF8E}"/>
          </ac:spMkLst>
        </pc:spChg>
        <pc:grpChg chg="add mod">
          <ac:chgData name="Sian Stebbings" userId="e14ea2a2-07d0-4302-97b9-16dc822a37cc" providerId="ADAL" clId="{3D328B4D-E1E2-42B5-9495-00E3212BD40D}" dt="2018-05-24T20:26:40.340" v="70" actId="1036"/>
          <ac:grpSpMkLst>
            <pc:docMk/>
            <pc:sldMk cId="36917022" sldId="360"/>
            <ac:grpSpMk id="9" creationId="{9A563E6E-2CE0-4DB6-A5BE-FAF97C9FBFBC}"/>
          </ac:grpSpMkLst>
        </pc:grpChg>
        <pc:graphicFrameChg chg="add mod modGraphic">
          <ac:chgData name="Sian Stebbings" userId="e14ea2a2-07d0-4302-97b9-16dc822a37cc" providerId="ADAL" clId="{3D328B4D-E1E2-42B5-9495-00E3212BD40D}" dt="2018-05-24T20:26:49.055" v="91" actId="572"/>
          <ac:graphicFrameMkLst>
            <pc:docMk/>
            <pc:sldMk cId="36917022" sldId="360"/>
            <ac:graphicFrameMk id="7" creationId="{94BA9D65-3DC8-49DA-AF58-4B235B7D429B}"/>
          </ac:graphicFrameMkLst>
        </pc:graphicFrameChg>
      </pc:sldChg>
      <pc:sldChg chg="modSp">
        <pc:chgData name="Sian Stebbings" userId="e14ea2a2-07d0-4302-97b9-16dc822a37cc" providerId="ADAL" clId="{3D328B4D-E1E2-42B5-9495-00E3212BD40D}" dt="2018-05-24T20:25:00.439" v="29" actId="207"/>
        <pc:sldMkLst>
          <pc:docMk/>
          <pc:sldMk cId="3183323376" sldId="366"/>
        </pc:sldMkLst>
        <pc:graphicFrameChg chg="modGraphic">
          <ac:chgData name="Sian Stebbings" userId="e14ea2a2-07d0-4302-97b9-16dc822a37cc" providerId="ADAL" clId="{3D328B4D-E1E2-42B5-9495-00E3212BD40D}" dt="2018-05-24T20:25:00.439" v="29" actId="207"/>
          <ac:graphicFrameMkLst>
            <pc:docMk/>
            <pc:sldMk cId="3183323376" sldId="366"/>
            <ac:graphicFrameMk id="3" creationId="{7A060259-5833-4DB8-8C83-650079E877D3}"/>
          </ac:graphicFrameMkLst>
        </pc:graphicFrameChg>
      </pc:sldChg>
      <pc:sldChg chg="modSp">
        <pc:chgData name="Sian Stebbings" userId="e14ea2a2-07d0-4302-97b9-16dc822a37cc" providerId="ADAL" clId="{3D328B4D-E1E2-42B5-9495-00E3212BD40D}" dt="2018-05-24T20:25:03.464" v="30" actId="207"/>
        <pc:sldMkLst>
          <pc:docMk/>
          <pc:sldMk cId="1702577245" sldId="367"/>
        </pc:sldMkLst>
        <pc:graphicFrameChg chg="modGraphic">
          <ac:chgData name="Sian Stebbings" userId="e14ea2a2-07d0-4302-97b9-16dc822a37cc" providerId="ADAL" clId="{3D328B4D-E1E2-42B5-9495-00E3212BD40D}" dt="2018-05-24T20:25:03.464" v="30" actId="207"/>
          <ac:graphicFrameMkLst>
            <pc:docMk/>
            <pc:sldMk cId="1702577245" sldId="367"/>
            <ac:graphicFrameMk id="3" creationId="{7A060259-5833-4DB8-8C83-650079E877D3}"/>
          </ac:graphicFrameMkLst>
        </pc:graphicFrameChg>
      </pc:sldChg>
      <pc:sldChg chg="addSp delSp modSp add">
        <pc:chgData name="Sian Stebbings" userId="e14ea2a2-07d0-4302-97b9-16dc822a37cc" providerId="ADAL" clId="{3D328B4D-E1E2-42B5-9495-00E3212BD40D}" dt="2018-05-24T20:33:04.202" v="257" actId="1035"/>
        <pc:sldMkLst>
          <pc:docMk/>
          <pc:sldMk cId="246368646" sldId="368"/>
        </pc:sldMkLst>
        <pc:spChg chg="mod topLvl">
          <ac:chgData name="Sian Stebbings" userId="e14ea2a2-07d0-4302-97b9-16dc822a37cc" providerId="ADAL" clId="{3D328B4D-E1E2-42B5-9495-00E3212BD40D}" dt="2018-05-24T20:32:50.783" v="236" actId="338"/>
          <ac:spMkLst>
            <pc:docMk/>
            <pc:sldMk cId="246368646" sldId="368"/>
            <ac:spMk id="14" creationId="{6350E65B-7A2B-4E16-808C-44943185D833}"/>
          </ac:spMkLst>
        </pc:spChg>
        <pc:spChg chg="mod topLvl">
          <ac:chgData name="Sian Stebbings" userId="e14ea2a2-07d0-4302-97b9-16dc822a37cc" providerId="ADAL" clId="{3D328B4D-E1E2-42B5-9495-00E3212BD40D}" dt="2018-05-24T20:32:50.783" v="236" actId="338"/>
          <ac:spMkLst>
            <pc:docMk/>
            <pc:sldMk cId="246368646" sldId="368"/>
            <ac:spMk id="15" creationId="{07567D49-AE9C-49EB-AFA3-857388ECE043}"/>
          </ac:spMkLst>
        </pc:spChg>
        <pc:spChg chg="mod">
          <ac:chgData name="Sian Stebbings" userId="e14ea2a2-07d0-4302-97b9-16dc822a37cc" providerId="ADAL" clId="{3D328B4D-E1E2-42B5-9495-00E3212BD40D}" dt="2018-05-24T20:27:37.426" v="119" actId="403"/>
          <ac:spMkLst>
            <pc:docMk/>
            <pc:sldMk cId="246368646" sldId="368"/>
            <ac:spMk id="19" creationId="{5252A847-DE45-4FA3-A1F8-EEBEB845FF8E}"/>
          </ac:spMkLst>
        </pc:spChg>
        <pc:spChg chg="mod topLvl">
          <ac:chgData name="Sian Stebbings" userId="e14ea2a2-07d0-4302-97b9-16dc822a37cc" providerId="ADAL" clId="{3D328B4D-E1E2-42B5-9495-00E3212BD40D}" dt="2018-05-24T20:32:50.783" v="236" actId="338"/>
          <ac:spMkLst>
            <pc:docMk/>
            <pc:sldMk cId="246368646" sldId="368"/>
            <ac:spMk id="20" creationId="{062EFC6A-6C79-44B7-8522-6645C6537AC1}"/>
          </ac:spMkLst>
        </pc:spChg>
        <pc:spChg chg="mod topLvl">
          <ac:chgData name="Sian Stebbings" userId="e14ea2a2-07d0-4302-97b9-16dc822a37cc" providerId="ADAL" clId="{3D328B4D-E1E2-42B5-9495-00E3212BD40D}" dt="2018-05-24T20:32:50.783" v="236" actId="338"/>
          <ac:spMkLst>
            <pc:docMk/>
            <pc:sldMk cId="246368646" sldId="368"/>
            <ac:spMk id="21" creationId="{F4381469-5A9B-4921-8814-A739837CF3BA}"/>
          </ac:spMkLst>
        </pc:spChg>
        <pc:spChg chg="mod topLvl">
          <ac:chgData name="Sian Stebbings" userId="e14ea2a2-07d0-4302-97b9-16dc822a37cc" providerId="ADAL" clId="{3D328B4D-E1E2-42B5-9495-00E3212BD40D}" dt="2018-05-24T20:32:50.783" v="236" actId="338"/>
          <ac:spMkLst>
            <pc:docMk/>
            <pc:sldMk cId="246368646" sldId="368"/>
            <ac:spMk id="22" creationId="{DEB96537-3504-4EB6-A3EE-20BF54FE61AB}"/>
          </ac:spMkLst>
        </pc:spChg>
        <pc:spChg chg="mod topLvl">
          <ac:chgData name="Sian Stebbings" userId="e14ea2a2-07d0-4302-97b9-16dc822a37cc" providerId="ADAL" clId="{3D328B4D-E1E2-42B5-9495-00E3212BD40D}" dt="2018-05-24T20:32:50.783" v="236" actId="338"/>
          <ac:spMkLst>
            <pc:docMk/>
            <pc:sldMk cId="246368646" sldId="368"/>
            <ac:spMk id="23" creationId="{F7BEAD6F-A046-4E74-BD1F-32356265542A}"/>
          </ac:spMkLst>
        </pc:spChg>
        <pc:spChg chg="mod topLvl">
          <ac:chgData name="Sian Stebbings" userId="e14ea2a2-07d0-4302-97b9-16dc822a37cc" providerId="ADAL" clId="{3D328B4D-E1E2-42B5-9495-00E3212BD40D}" dt="2018-05-24T20:32:50.783" v="236" actId="338"/>
          <ac:spMkLst>
            <pc:docMk/>
            <pc:sldMk cId="246368646" sldId="368"/>
            <ac:spMk id="24" creationId="{0CE45B8D-DC99-4996-BC89-CA971A5676E8}"/>
          </ac:spMkLst>
        </pc:spChg>
        <pc:spChg chg="mod topLvl">
          <ac:chgData name="Sian Stebbings" userId="e14ea2a2-07d0-4302-97b9-16dc822a37cc" providerId="ADAL" clId="{3D328B4D-E1E2-42B5-9495-00E3212BD40D}" dt="2018-05-24T20:32:50.783" v="236" actId="338"/>
          <ac:spMkLst>
            <pc:docMk/>
            <pc:sldMk cId="246368646" sldId="368"/>
            <ac:spMk id="25" creationId="{AEDC153E-3A75-4625-B36B-D00CCA4E97B8}"/>
          </ac:spMkLst>
        </pc:spChg>
        <pc:spChg chg="mod topLvl">
          <ac:chgData name="Sian Stebbings" userId="e14ea2a2-07d0-4302-97b9-16dc822a37cc" providerId="ADAL" clId="{3D328B4D-E1E2-42B5-9495-00E3212BD40D}" dt="2018-05-24T20:32:05.644" v="212" actId="164"/>
          <ac:spMkLst>
            <pc:docMk/>
            <pc:sldMk cId="246368646" sldId="368"/>
            <ac:spMk id="29" creationId="{201377C4-020E-40E0-943A-68C7D035F02D}"/>
          </ac:spMkLst>
        </pc:spChg>
        <pc:spChg chg="mod topLvl">
          <ac:chgData name="Sian Stebbings" userId="e14ea2a2-07d0-4302-97b9-16dc822a37cc" providerId="ADAL" clId="{3D328B4D-E1E2-42B5-9495-00E3212BD40D}" dt="2018-05-24T20:32:05.644" v="212" actId="164"/>
          <ac:spMkLst>
            <pc:docMk/>
            <pc:sldMk cId="246368646" sldId="368"/>
            <ac:spMk id="30" creationId="{F828E726-0E77-4E17-B653-7D5B2E90AF73}"/>
          </ac:spMkLst>
        </pc:spChg>
        <pc:spChg chg="mod topLvl">
          <ac:chgData name="Sian Stebbings" userId="e14ea2a2-07d0-4302-97b9-16dc822a37cc" providerId="ADAL" clId="{3D328B4D-E1E2-42B5-9495-00E3212BD40D}" dt="2018-05-24T20:32:14.956" v="215" actId="164"/>
          <ac:spMkLst>
            <pc:docMk/>
            <pc:sldMk cId="246368646" sldId="368"/>
            <ac:spMk id="31" creationId="{C67606CA-A82C-46B0-A81A-85D1CAB0D80A}"/>
          </ac:spMkLst>
        </pc:spChg>
        <pc:spChg chg="mod topLvl">
          <ac:chgData name="Sian Stebbings" userId="e14ea2a2-07d0-4302-97b9-16dc822a37cc" providerId="ADAL" clId="{3D328B4D-E1E2-42B5-9495-00E3212BD40D}" dt="2018-05-24T20:32:14.956" v="215" actId="164"/>
          <ac:spMkLst>
            <pc:docMk/>
            <pc:sldMk cId="246368646" sldId="368"/>
            <ac:spMk id="32" creationId="{5441DFD0-194B-42B8-8970-E305F5373997}"/>
          </ac:spMkLst>
        </pc:spChg>
        <pc:spChg chg="mod topLvl">
          <ac:chgData name="Sian Stebbings" userId="e14ea2a2-07d0-4302-97b9-16dc822a37cc" providerId="ADAL" clId="{3D328B4D-E1E2-42B5-9495-00E3212BD40D}" dt="2018-05-24T20:32:05.644" v="212" actId="164"/>
          <ac:spMkLst>
            <pc:docMk/>
            <pc:sldMk cId="246368646" sldId="368"/>
            <ac:spMk id="36" creationId="{4D36B866-5A9A-421E-B072-7C22D31B7106}"/>
          </ac:spMkLst>
        </pc:spChg>
        <pc:spChg chg="mod topLvl">
          <ac:chgData name="Sian Stebbings" userId="e14ea2a2-07d0-4302-97b9-16dc822a37cc" providerId="ADAL" clId="{3D328B4D-E1E2-42B5-9495-00E3212BD40D}" dt="2018-05-24T20:32:05.644" v="212" actId="164"/>
          <ac:spMkLst>
            <pc:docMk/>
            <pc:sldMk cId="246368646" sldId="368"/>
            <ac:spMk id="37" creationId="{74F16C91-F029-418F-A4E9-1C3D0F5503C8}"/>
          </ac:spMkLst>
        </pc:spChg>
        <pc:spChg chg="mod topLvl">
          <ac:chgData name="Sian Stebbings" userId="e14ea2a2-07d0-4302-97b9-16dc822a37cc" providerId="ADAL" clId="{3D328B4D-E1E2-42B5-9495-00E3212BD40D}" dt="2018-05-24T20:32:14.956" v="215" actId="164"/>
          <ac:spMkLst>
            <pc:docMk/>
            <pc:sldMk cId="246368646" sldId="368"/>
            <ac:spMk id="38" creationId="{8657741E-FC3F-4783-B480-8430FA14E796}"/>
          </ac:spMkLst>
        </pc:spChg>
        <pc:spChg chg="mod topLvl">
          <ac:chgData name="Sian Stebbings" userId="e14ea2a2-07d0-4302-97b9-16dc822a37cc" providerId="ADAL" clId="{3D328B4D-E1E2-42B5-9495-00E3212BD40D}" dt="2018-05-24T20:32:14.956" v="215" actId="164"/>
          <ac:spMkLst>
            <pc:docMk/>
            <pc:sldMk cId="246368646" sldId="368"/>
            <ac:spMk id="39" creationId="{90F23858-02F6-4257-95EE-96A5ABE090AA}"/>
          </ac:spMkLst>
        </pc:spChg>
        <pc:spChg chg="mod topLvl">
          <ac:chgData name="Sian Stebbings" userId="e14ea2a2-07d0-4302-97b9-16dc822a37cc" providerId="ADAL" clId="{3D328B4D-E1E2-42B5-9495-00E3212BD40D}" dt="2018-05-24T20:32:05.644" v="212" actId="164"/>
          <ac:spMkLst>
            <pc:docMk/>
            <pc:sldMk cId="246368646" sldId="368"/>
            <ac:spMk id="43" creationId="{E0529546-380F-4657-A5A6-AC3B4ACD6B23}"/>
          </ac:spMkLst>
        </pc:spChg>
        <pc:spChg chg="mod topLvl">
          <ac:chgData name="Sian Stebbings" userId="e14ea2a2-07d0-4302-97b9-16dc822a37cc" providerId="ADAL" clId="{3D328B4D-E1E2-42B5-9495-00E3212BD40D}" dt="2018-05-24T20:32:05.644" v="212" actId="164"/>
          <ac:spMkLst>
            <pc:docMk/>
            <pc:sldMk cId="246368646" sldId="368"/>
            <ac:spMk id="44" creationId="{56B4440B-C14E-48DA-9B6F-4A7FC2C86A5C}"/>
          </ac:spMkLst>
        </pc:spChg>
        <pc:spChg chg="mod topLvl">
          <ac:chgData name="Sian Stebbings" userId="e14ea2a2-07d0-4302-97b9-16dc822a37cc" providerId="ADAL" clId="{3D328B4D-E1E2-42B5-9495-00E3212BD40D}" dt="2018-05-24T20:32:14.956" v="215" actId="164"/>
          <ac:spMkLst>
            <pc:docMk/>
            <pc:sldMk cId="246368646" sldId="368"/>
            <ac:spMk id="45" creationId="{68E2A8FD-92CD-4B74-BC93-09DFE8106B57}"/>
          </ac:spMkLst>
        </pc:spChg>
        <pc:spChg chg="mod topLvl">
          <ac:chgData name="Sian Stebbings" userId="e14ea2a2-07d0-4302-97b9-16dc822a37cc" providerId="ADAL" clId="{3D328B4D-E1E2-42B5-9495-00E3212BD40D}" dt="2018-05-24T20:32:14.956" v="215" actId="164"/>
          <ac:spMkLst>
            <pc:docMk/>
            <pc:sldMk cId="246368646" sldId="368"/>
            <ac:spMk id="46" creationId="{5E6ECBF9-8FB6-405B-84F2-C11D119FCD80}"/>
          </ac:spMkLst>
        </pc:spChg>
        <pc:spChg chg="mod topLvl">
          <ac:chgData name="Sian Stebbings" userId="e14ea2a2-07d0-4302-97b9-16dc822a37cc" providerId="ADAL" clId="{3D328B4D-E1E2-42B5-9495-00E3212BD40D}" dt="2018-05-24T20:31:56.298" v="209" actId="164"/>
          <ac:spMkLst>
            <pc:docMk/>
            <pc:sldMk cId="246368646" sldId="368"/>
            <ac:spMk id="48" creationId="{6627B0E9-7AE2-4A13-9E79-B0B15517FBC1}"/>
          </ac:spMkLst>
        </pc:spChg>
        <pc:spChg chg="mod topLvl">
          <ac:chgData name="Sian Stebbings" userId="e14ea2a2-07d0-4302-97b9-16dc822a37cc" providerId="ADAL" clId="{3D328B4D-E1E2-42B5-9495-00E3212BD40D}" dt="2018-05-24T20:31:56.298" v="209" actId="164"/>
          <ac:spMkLst>
            <pc:docMk/>
            <pc:sldMk cId="246368646" sldId="368"/>
            <ac:spMk id="49" creationId="{9120B506-C59D-4B6A-8CA8-2D0FC9F78630}"/>
          </ac:spMkLst>
        </pc:spChg>
        <pc:spChg chg="mod topLvl">
          <ac:chgData name="Sian Stebbings" userId="e14ea2a2-07d0-4302-97b9-16dc822a37cc" providerId="ADAL" clId="{3D328B4D-E1E2-42B5-9495-00E3212BD40D}" dt="2018-05-24T20:31:56.298" v="209" actId="164"/>
          <ac:spMkLst>
            <pc:docMk/>
            <pc:sldMk cId="246368646" sldId="368"/>
            <ac:spMk id="51" creationId="{64D9A36E-3540-41AB-80E1-097A14C879C5}"/>
          </ac:spMkLst>
        </pc:spChg>
        <pc:spChg chg="mod topLvl">
          <ac:chgData name="Sian Stebbings" userId="e14ea2a2-07d0-4302-97b9-16dc822a37cc" providerId="ADAL" clId="{3D328B4D-E1E2-42B5-9495-00E3212BD40D}" dt="2018-05-24T20:31:56.298" v="209" actId="164"/>
          <ac:spMkLst>
            <pc:docMk/>
            <pc:sldMk cId="246368646" sldId="368"/>
            <ac:spMk id="52" creationId="{A4D0C599-5AFD-48C7-BC67-BC0E70CDA842}"/>
          </ac:spMkLst>
        </pc:spChg>
        <pc:spChg chg="mod topLvl">
          <ac:chgData name="Sian Stebbings" userId="e14ea2a2-07d0-4302-97b9-16dc822a37cc" providerId="ADAL" clId="{3D328B4D-E1E2-42B5-9495-00E3212BD40D}" dt="2018-05-24T20:31:56.298" v="209" actId="164"/>
          <ac:spMkLst>
            <pc:docMk/>
            <pc:sldMk cId="246368646" sldId="368"/>
            <ac:spMk id="54" creationId="{3ACFDF94-3737-40D9-A9CD-C41268DC7494}"/>
          </ac:spMkLst>
        </pc:spChg>
        <pc:spChg chg="mod topLvl">
          <ac:chgData name="Sian Stebbings" userId="e14ea2a2-07d0-4302-97b9-16dc822a37cc" providerId="ADAL" clId="{3D328B4D-E1E2-42B5-9495-00E3212BD40D}" dt="2018-05-24T20:31:56.298" v="209" actId="164"/>
          <ac:spMkLst>
            <pc:docMk/>
            <pc:sldMk cId="246368646" sldId="368"/>
            <ac:spMk id="55" creationId="{F57CF956-DAE2-4069-93BC-DC5B14C9AB74}"/>
          </ac:spMkLst>
        </pc:spChg>
        <pc:grpChg chg="add del mod">
          <ac:chgData name="Sian Stebbings" userId="e14ea2a2-07d0-4302-97b9-16dc822a37cc" providerId="ADAL" clId="{3D328B4D-E1E2-42B5-9495-00E3212BD40D}" dt="2018-05-24T20:30:49.309" v="199" actId="165"/>
          <ac:grpSpMkLst>
            <pc:docMk/>
            <pc:sldMk cId="246368646" sldId="368"/>
            <ac:grpSpMk id="2" creationId="{EFA49074-596F-4940-992E-D53817702F59}"/>
          </ac:grpSpMkLst>
        </pc:grpChg>
        <pc:grpChg chg="add mod">
          <ac:chgData name="Sian Stebbings" userId="e14ea2a2-07d0-4302-97b9-16dc822a37cc" providerId="ADAL" clId="{3D328B4D-E1E2-42B5-9495-00E3212BD40D}" dt="2018-05-24T20:33:04.202" v="257" actId="1035"/>
          <ac:grpSpMkLst>
            <pc:docMk/>
            <pc:sldMk cId="246368646" sldId="368"/>
            <ac:grpSpMk id="3" creationId="{DDA0290E-BCC5-4C29-AF79-17C90D06EB0F}"/>
          </ac:grpSpMkLst>
        </pc:grpChg>
        <pc:grpChg chg="add mod">
          <ac:chgData name="Sian Stebbings" userId="e14ea2a2-07d0-4302-97b9-16dc822a37cc" providerId="ADAL" clId="{3D328B4D-E1E2-42B5-9495-00E3212BD40D}" dt="2018-05-24T20:33:04.202" v="257" actId="1035"/>
          <ac:grpSpMkLst>
            <pc:docMk/>
            <pc:sldMk cId="246368646" sldId="368"/>
            <ac:grpSpMk id="4" creationId="{8D59E4E5-01B8-4C2D-8536-0ED9DFB75E92}"/>
          </ac:grpSpMkLst>
        </pc:grpChg>
        <pc:grpChg chg="add mod">
          <ac:chgData name="Sian Stebbings" userId="e14ea2a2-07d0-4302-97b9-16dc822a37cc" providerId="ADAL" clId="{3D328B4D-E1E2-42B5-9495-00E3212BD40D}" dt="2018-05-24T20:33:04.202" v="257" actId="1035"/>
          <ac:grpSpMkLst>
            <pc:docMk/>
            <pc:sldMk cId="246368646" sldId="368"/>
            <ac:grpSpMk id="5" creationId="{82D29E64-6F45-4611-A714-88C04D533856}"/>
          </ac:grpSpMkLst>
        </pc:grpChg>
        <pc:grpChg chg="add mod">
          <ac:chgData name="Sian Stebbings" userId="e14ea2a2-07d0-4302-97b9-16dc822a37cc" providerId="ADAL" clId="{3D328B4D-E1E2-42B5-9495-00E3212BD40D}" dt="2018-05-24T20:32:53.982" v="237" actId="164"/>
          <ac:grpSpMkLst>
            <pc:docMk/>
            <pc:sldMk cId="246368646" sldId="368"/>
            <ac:grpSpMk id="6" creationId="{56E763D8-6C7B-4FF7-9A46-5669C73AE0EA}"/>
          </ac:grpSpMkLst>
        </pc:grpChg>
        <pc:grpChg chg="add del mod topLvl">
          <ac:chgData name="Sian Stebbings" userId="e14ea2a2-07d0-4302-97b9-16dc822a37cc" providerId="ADAL" clId="{3D328B4D-E1E2-42B5-9495-00E3212BD40D}" dt="2018-05-24T20:30:52.421" v="200" actId="165"/>
          <ac:grpSpMkLst>
            <pc:docMk/>
            <pc:sldMk cId="246368646" sldId="368"/>
            <ac:grpSpMk id="9" creationId="{BD02FA52-510D-4981-8AB2-F7B1BD12AA89}"/>
          </ac:grpSpMkLst>
        </pc:grpChg>
        <pc:grpChg chg="del mod topLvl">
          <ac:chgData name="Sian Stebbings" userId="e14ea2a2-07d0-4302-97b9-16dc822a37cc" providerId="ADAL" clId="{3D328B4D-E1E2-42B5-9495-00E3212BD40D}" dt="2018-05-24T20:31:17.259" v="202" actId="165"/>
          <ac:grpSpMkLst>
            <pc:docMk/>
            <pc:sldMk cId="246368646" sldId="368"/>
            <ac:grpSpMk id="10" creationId="{803CC3EE-1706-416D-AE6D-02214DDEF164}"/>
          </ac:grpSpMkLst>
        </pc:grpChg>
        <pc:grpChg chg="del mod topLvl">
          <ac:chgData name="Sian Stebbings" userId="e14ea2a2-07d0-4302-97b9-16dc822a37cc" providerId="ADAL" clId="{3D328B4D-E1E2-42B5-9495-00E3212BD40D}" dt="2018-05-24T20:31:17.259" v="202" actId="165"/>
          <ac:grpSpMkLst>
            <pc:docMk/>
            <pc:sldMk cId="246368646" sldId="368"/>
            <ac:grpSpMk id="11" creationId="{DFDAEF8B-C025-40E6-B6B3-0DB3BD9C9CA3}"/>
          </ac:grpSpMkLst>
        </pc:grpChg>
        <pc:grpChg chg="del mod topLvl">
          <ac:chgData name="Sian Stebbings" userId="e14ea2a2-07d0-4302-97b9-16dc822a37cc" providerId="ADAL" clId="{3D328B4D-E1E2-42B5-9495-00E3212BD40D}" dt="2018-05-24T20:31:17.259" v="202" actId="165"/>
          <ac:grpSpMkLst>
            <pc:docMk/>
            <pc:sldMk cId="246368646" sldId="368"/>
            <ac:grpSpMk id="12" creationId="{F1FBEBBC-883E-458F-A6B1-AA7E6EC9355B}"/>
          </ac:grpSpMkLst>
        </pc:grpChg>
        <pc:grpChg chg="del mod topLvl">
          <ac:chgData name="Sian Stebbings" userId="e14ea2a2-07d0-4302-97b9-16dc822a37cc" providerId="ADAL" clId="{3D328B4D-E1E2-42B5-9495-00E3212BD40D}" dt="2018-05-24T20:31:17.259" v="202" actId="165"/>
          <ac:grpSpMkLst>
            <pc:docMk/>
            <pc:sldMk cId="246368646" sldId="368"/>
            <ac:grpSpMk id="13" creationId="{EB4E6762-C07A-4F77-942D-FEE47DFBD9D4}"/>
          </ac:grpSpMkLst>
        </pc:grpChg>
        <pc:grpChg chg="add del mod topLvl">
          <ac:chgData name="Sian Stebbings" userId="e14ea2a2-07d0-4302-97b9-16dc822a37cc" providerId="ADAL" clId="{3D328B4D-E1E2-42B5-9495-00E3212BD40D}" dt="2018-05-24T20:30:52.421" v="200" actId="165"/>
          <ac:grpSpMkLst>
            <pc:docMk/>
            <pc:sldMk cId="246368646" sldId="368"/>
            <ac:grpSpMk id="26" creationId="{05F7E220-D1A2-470D-B01B-1A72E7484F7A}"/>
          </ac:grpSpMkLst>
        </pc:grpChg>
        <pc:grpChg chg="del mod topLvl">
          <ac:chgData name="Sian Stebbings" userId="e14ea2a2-07d0-4302-97b9-16dc822a37cc" providerId="ADAL" clId="{3D328B4D-E1E2-42B5-9495-00E3212BD40D}" dt="2018-05-24T20:31:17.259" v="202" actId="165"/>
          <ac:grpSpMkLst>
            <pc:docMk/>
            <pc:sldMk cId="246368646" sldId="368"/>
            <ac:grpSpMk id="27" creationId="{CE3C3CE8-3F94-4E0D-A038-F685C050D5AD}"/>
          </ac:grpSpMkLst>
        </pc:grpChg>
        <pc:grpChg chg="del mod topLvl">
          <ac:chgData name="Sian Stebbings" userId="e14ea2a2-07d0-4302-97b9-16dc822a37cc" providerId="ADAL" clId="{3D328B4D-E1E2-42B5-9495-00E3212BD40D}" dt="2018-05-24T20:31:17.259" v="202" actId="165"/>
          <ac:grpSpMkLst>
            <pc:docMk/>
            <pc:sldMk cId="246368646" sldId="368"/>
            <ac:grpSpMk id="28" creationId="{033D4124-B85D-4554-92AE-A89E2DCF720B}"/>
          </ac:grpSpMkLst>
        </pc:grpChg>
        <pc:grpChg chg="add del mod topLvl">
          <ac:chgData name="Sian Stebbings" userId="e14ea2a2-07d0-4302-97b9-16dc822a37cc" providerId="ADAL" clId="{3D328B4D-E1E2-42B5-9495-00E3212BD40D}" dt="2018-05-24T20:30:52.421" v="200" actId="165"/>
          <ac:grpSpMkLst>
            <pc:docMk/>
            <pc:sldMk cId="246368646" sldId="368"/>
            <ac:grpSpMk id="33" creationId="{C335A687-5F4F-4C45-89E4-2F6873AB116D}"/>
          </ac:grpSpMkLst>
        </pc:grpChg>
        <pc:grpChg chg="del mod topLvl">
          <ac:chgData name="Sian Stebbings" userId="e14ea2a2-07d0-4302-97b9-16dc822a37cc" providerId="ADAL" clId="{3D328B4D-E1E2-42B5-9495-00E3212BD40D}" dt="2018-05-24T20:31:17.259" v="202" actId="165"/>
          <ac:grpSpMkLst>
            <pc:docMk/>
            <pc:sldMk cId="246368646" sldId="368"/>
            <ac:grpSpMk id="34" creationId="{609AB77D-449A-4132-B1B4-B5CCD4C2CA5D}"/>
          </ac:grpSpMkLst>
        </pc:grpChg>
        <pc:grpChg chg="del mod topLvl">
          <ac:chgData name="Sian Stebbings" userId="e14ea2a2-07d0-4302-97b9-16dc822a37cc" providerId="ADAL" clId="{3D328B4D-E1E2-42B5-9495-00E3212BD40D}" dt="2018-05-24T20:31:17.259" v="202" actId="165"/>
          <ac:grpSpMkLst>
            <pc:docMk/>
            <pc:sldMk cId="246368646" sldId="368"/>
            <ac:grpSpMk id="35" creationId="{E0C685DD-189D-479A-A3F0-05C087A36064}"/>
          </ac:grpSpMkLst>
        </pc:grpChg>
        <pc:grpChg chg="add del mod topLvl">
          <ac:chgData name="Sian Stebbings" userId="e14ea2a2-07d0-4302-97b9-16dc822a37cc" providerId="ADAL" clId="{3D328B4D-E1E2-42B5-9495-00E3212BD40D}" dt="2018-05-24T20:30:52.421" v="200" actId="165"/>
          <ac:grpSpMkLst>
            <pc:docMk/>
            <pc:sldMk cId="246368646" sldId="368"/>
            <ac:grpSpMk id="40" creationId="{270D4791-9877-4C0A-B4D3-CF90B6831307}"/>
          </ac:grpSpMkLst>
        </pc:grpChg>
        <pc:grpChg chg="del mod topLvl">
          <ac:chgData name="Sian Stebbings" userId="e14ea2a2-07d0-4302-97b9-16dc822a37cc" providerId="ADAL" clId="{3D328B4D-E1E2-42B5-9495-00E3212BD40D}" dt="2018-05-24T20:31:17.259" v="202" actId="165"/>
          <ac:grpSpMkLst>
            <pc:docMk/>
            <pc:sldMk cId="246368646" sldId="368"/>
            <ac:grpSpMk id="41" creationId="{FEE41D9F-37EA-4DA1-8871-6F38B3183F05}"/>
          </ac:grpSpMkLst>
        </pc:grpChg>
        <pc:grpChg chg="del mod topLvl">
          <ac:chgData name="Sian Stebbings" userId="e14ea2a2-07d0-4302-97b9-16dc822a37cc" providerId="ADAL" clId="{3D328B4D-E1E2-42B5-9495-00E3212BD40D}" dt="2018-05-24T20:31:17.259" v="202" actId="165"/>
          <ac:grpSpMkLst>
            <pc:docMk/>
            <pc:sldMk cId="246368646" sldId="368"/>
            <ac:grpSpMk id="42" creationId="{3BC7BDBF-0C11-4609-9297-EA3CA14FC7C4}"/>
          </ac:grpSpMkLst>
        </pc:grpChg>
        <pc:grpChg chg="add del mod topLvl">
          <ac:chgData name="Sian Stebbings" userId="e14ea2a2-07d0-4302-97b9-16dc822a37cc" providerId="ADAL" clId="{3D328B4D-E1E2-42B5-9495-00E3212BD40D}" dt="2018-05-24T20:30:52.421" v="200" actId="165"/>
          <ac:grpSpMkLst>
            <pc:docMk/>
            <pc:sldMk cId="246368646" sldId="368"/>
            <ac:grpSpMk id="47" creationId="{918B2D20-CA82-4A01-B4D1-282ED0894387}"/>
          </ac:grpSpMkLst>
        </pc:grpChg>
        <pc:grpChg chg="add del mod topLvl">
          <ac:chgData name="Sian Stebbings" userId="e14ea2a2-07d0-4302-97b9-16dc822a37cc" providerId="ADAL" clId="{3D328B4D-E1E2-42B5-9495-00E3212BD40D}" dt="2018-05-24T20:30:52.421" v="200" actId="165"/>
          <ac:grpSpMkLst>
            <pc:docMk/>
            <pc:sldMk cId="246368646" sldId="368"/>
            <ac:grpSpMk id="50" creationId="{3C59D628-1191-404F-841F-496881783433}"/>
          </ac:grpSpMkLst>
        </pc:grpChg>
        <pc:grpChg chg="add del mod topLvl">
          <ac:chgData name="Sian Stebbings" userId="e14ea2a2-07d0-4302-97b9-16dc822a37cc" providerId="ADAL" clId="{3D328B4D-E1E2-42B5-9495-00E3212BD40D}" dt="2018-05-24T20:30:52.421" v="200" actId="165"/>
          <ac:grpSpMkLst>
            <pc:docMk/>
            <pc:sldMk cId="246368646" sldId="368"/>
            <ac:grpSpMk id="53" creationId="{EE195186-B22E-4FC4-857E-E937806B3BC2}"/>
          </ac:grpSpMkLst>
        </pc:grpChg>
        <pc:grpChg chg="add mod">
          <ac:chgData name="Sian Stebbings" userId="e14ea2a2-07d0-4302-97b9-16dc822a37cc" providerId="ADAL" clId="{3D328B4D-E1E2-42B5-9495-00E3212BD40D}" dt="2018-05-24T20:32:53.982" v="237" actId="164"/>
          <ac:grpSpMkLst>
            <pc:docMk/>
            <pc:sldMk cId="246368646" sldId="368"/>
            <ac:grpSpMk id="56" creationId="{AAFC0E41-C799-4BE8-AEBB-54007A8D9096}"/>
          </ac:grpSpMkLst>
        </pc:grpChg>
        <pc:grpChg chg="add mod">
          <ac:chgData name="Sian Stebbings" userId="e14ea2a2-07d0-4302-97b9-16dc822a37cc" providerId="ADAL" clId="{3D328B4D-E1E2-42B5-9495-00E3212BD40D}" dt="2018-05-24T20:32:53.982" v="237" actId="164"/>
          <ac:grpSpMkLst>
            <pc:docMk/>
            <pc:sldMk cId="246368646" sldId="368"/>
            <ac:grpSpMk id="57" creationId="{59CBB4DB-30E9-4F62-BE6F-1948C7B1C413}"/>
          </ac:grpSpMkLst>
        </pc:grpChg>
        <pc:grpChg chg="add mod">
          <ac:chgData name="Sian Stebbings" userId="e14ea2a2-07d0-4302-97b9-16dc822a37cc" providerId="ADAL" clId="{3D328B4D-E1E2-42B5-9495-00E3212BD40D}" dt="2018-05-24T20:32:53.982" v="237" actId="164"/>
          <ac:grpSpMkLst>
            <pc:docMk/>
            <pc:sldMk cId="246368646" sldId="368"/>
            <ac:grpSpMk id="58" creationId="{2FC36831-AF70-45CA-900D-5239C580C78C}"/>
          </ac:grpSpMkLst>
        </pc:grpChg>
        <pc:grpChg chg="add mod">
          <ac:chgData name="Sian Stebbings" userId="e14ea2a2-07d0-4302-97b9-16dc822a37cc" providerId="ADAL" clId="{3D328B4D-E1E2-42B5-9495-00E3212BD40D}" dt="2018-05-24T20:33:04.202" v="257" actId="1035"/>
          <ac:grpSpMkLst>
            <pc:docMk/>
            <pc:sldMk cId="246368646" sldId="368"/>
            <ac:grpSpMk id="59" creationId="{F17B711F-AA8C-4886-BF09-80E271B160B7}"/>
          </ac:grpSpMkLst>
        </pc:grpChg>
        <pc:graphicFrameChg chg="add mod modGraphic">
          <ac:chgData name="Sian Stebbings" userId="e14ea2a2-07d0-4302-97b9-16dc822a37cc" providerId="ADAL" clId="{3D328B4D-E1E2-42B5-9495-00E3212BD40D}" dt="2018-05-24T20:33:04.202" v="257" actId="1035"/>
          <ac:graphicFrameMkLst>
            <pc:docMk/>
            <pc:sldMk cId="246368646" sldId="368"/>
            <ac:graphicFrameMk id="7" creationId="{8C490305-E5F7-4EC3-871F-DEF1F73C88F5}"/>
          </ac:graphicFrameMkLst>
        </pc:graphicFrameChg>
      </pc:sldChg>
      <pc:sldChg chg="addSp modSp add">
        <pc:chgData name="Sian Stebbings" userId="e14ea2a2-07d0-4302-97b9-16dc822a37cc" providerId="ADAL" clId="{3D328B4D-E1E2-42B5-9495-00E3212BD40D}" dt="2018-05-24T20:34:58.993" v="346" actId="6549"/>
        <pc:sldMkLst>
          <pc:docMk/>
          <pc:sldMk cId="2710277009" sldId="369"/>
        </pc:sldMkLst>
        <pc:spChg chg="mod">
          <ac:chgData name="Sian Stebbings" userId="e14ea2a2-07d0-4302-97b9-16dc822a37cc" providerId="ADAL" clId="{3D328B4D-E1E2-42B5-9495-00E3212BD40D}" dt="2018-05-24T20:33:57.844" v="307" actId="207"/>
          <ac:spMkLst>
            <pc:docMk/>
            <pc:sldMk cId="2710277009" sldId="369"/>
            <ac:spMk id="19" creationId="{5252A847-DE45-4FA3-A1F8-EEBEB845FF8E}"/>
          </ac:spMkLst>
        </pc:spChg>
        <pc:graphicFrameChg chg="add mod modGraphic">
          <ac:chgData name="Sian Stebbings" userId="e14ea2a2-07d0-4302-97b9-16dc822a37cc" providerId="ADAL" clId="{3D328B4D-E1E2-42B5-9495-00E3212BD40D}" dt="2018-05-24T20:34:58.993" v="346" actId="6549"/>
          <ac:graphicFrameMkLst>
            <pc:docMk/>
            <pc:sldMk cId="2710277009" sldId="369"/>
            <ac:graphicFrameMk id="7" creationId="{1773F968-07BA-4AAB-8ADF-00A3C91B0DA8}"/>
          </ac:graphicFrameMkLst>
        </pc:graphicFrameChg>
      </pc:sldChg>
      <pc:sldChg chg="addSp modSp add">
        <pc:chgData name="Sian Stebbings" userId="e14ea2a2-07d0-4302-97b9-16dc822a37cc" providerId="ADAL" clId="{3D328B4D-E1E2-42B5-9495-00E3212BD40D}" dt="2018-05-24T20:38:38.476" v="380" actId="207"/>
        <pc:sldMkLst>
          <pc:docMk/>
          <pc:sldMk cId="2625362157" sldId="370"/>
        </pc:sldMkLst>
        <pc:spChg chg="mod">
          <ac:chgData name="Sian Stebbings" userId="e14ea2a2-07d0-4302-97b9-16dc822a37cc" providerId="ADAL" clId="{3D328B4D-E1E2-42B5-9495-00E3212BD40D}" dt="2018-05-24T20:35:14.462" v="354" actId="20577"/>
          <ac:spMkLst>
            <pc:docMk/>
            <pc:sldMk cId="2625362157" sldId="370"/>
            <ac:spMk id="19" creationId="{5252A847-DE45-4FA3-A1F8-EEBEB845FF8E}"/>
          </ac:spMkLst>
        </pc:spChg>
        <pc:picChg chg="add">
          <ac:chgData name="Sian Stebbings" userId="e14ea2a2-07d0-4302-97b9-16dc822a37cc" providerId="ADAL" clId="{3D328B4D-E1E2-42B5-9495-00E3212BD40D}" dt="2018-05-24T20:38:38.476" v="380" actId="207"/>
          <ac:picMkLst>
            <pc:docMk/>
            <pc:sldMk cId="2625362157" sldId="370"/>
            <ac:picMk id="7" creationId="{DFEDA2C3-DF69-4026-B612-F40B7E0AB17A}"/>
          </ac:picMkLst>
        </pc:picChg>
      </pc:sldChg>
      <pc:sldChg chg="modSp add">
        <pc:chgData name="Sian Stebbings" userId="e14ea2a2-07d0-4302-97b9-16dc822a37cc" providerId="ADAL" clId="{3D328B4D-E1E2-42B5-9495-00E3212BD40D}" dt="2018-05-24T20:27:12.439" v="103" actId="20577"/>
        <pc:sldMkLst>
          <pc:docMk/>
          <pc:sldMk cId="1802957995" sldId="371"/>
        </pc:sldMkLst>
        <pc:graphicFrameChg chg="modGraphic">
          <ac:chgData name="Sian Stebbings" userId="e14ea2a2-07d0-4302-97b9-16dc822a37cc" providerId="ADAL" clId="{3D328B4D-E1E2-42B5-9495-00E3212BD40D}" dt="2018-05-24T20:27:12.439" v="103" actId="20577"/>
          <ac:graphicFrameMkLst>
            <pc:docMk/>
            <pc:sldMk cId="1802957995" sldId="371"/>
            <ac:graphicFrameMk id="7" creationId="{94BA9D65-3DC8-49DA-AF58-4B235B7D429B}"/>
          </ac:graphicFrameMkLst>
        </pc:graphicFrameChg>
      </pc:sldChg>
      <pc:sldChg chg="modSp add">
        <pc:chgData name="Sian Stebbings" userId="e14ea2a2-07d0-4302-97b9-16dc822a37cc" providerId="ADAL" clId="{3D328B4D-E1E2-42B5-9495-00E3212BD40D}" dt="2018-05-24T20:33:29.098" v="303" actId="20577"/>
        <pc:sldMkLst>
          <pc:docMk/>
          <pc:sldMk cId="3450552960" sldId="372"/>
        </pc:sldMkLst>
        <pc:spChg chg="mod">
          <ac:chgData name="Sian Stebbings" userId="e14ea2a2-07d0-4302-97b9-16dc822a37cc" providerId="ADAL" clId="{3D328B4D-E1E2-42B5-9495-00E3212BD40D}" dt="2018-05-24T20:33:29.098" v="303" actId="20577"/>
          <ac:spMkLst>
            <pc:docMk/>
            <pc:sldMk cId="3450552960" sldId="372"/>
            <ac:spMk id="19" creationId="{5252A847-DE45-4FA3-A1F8-EEBEB845FF8E}"/>
          </ac:spMkLst>
        </pc:spChg>
      </pc:sldChg>
      <pc:sldChg chg="add">
        <pc:chgData name="Sian Stebbings" userId="e14ea2a2-07d0-4302-97b9-16dc822a37cc" providerId="ADAL" clId="{3D328B4D-E1E2-42B5-9495-00E3212BD40D}" dt="2018-05-24T20:34:56.720" v="345" actId="207"/>
        <pc:sldMkLst>
          <pc:docMk/>
          <pc:sldMk cId="2446524993" sldId="373"/>
        </pc:sldMkLst>
      </pc:sldChg>
      <pc:sldChg chg="addSp delSp modSp add">
        <pc:chgData name="Sian Stebbings" userId="e14ea2a2-07d0-4302-97b9-16dc822a37cc" providerId="ADAL" clId="{3D328B4D-E1E2-42B5-9495-00E3212BD40D}" dt="2018-05-24T20:38:33.071" v="379" actId="207"/>
        <pc:sldMkLst>
          <pc:docMk/>
          <pc:sldMk cId="3311537290" sldId="374"/>
        </pc:sldMkLst>
        <pc:spChg chg="mod">
          <ac:chgData name="Sian Stebbings" userId="e14ea2a2-07d0-4302-97b9-16dc822a37cc" providerId="ADAL" clId="{3D328B4D-E1E2-42B5-9495-00E3212BD40D}" dt="2018-05-24T20:35:51.846" v="369" actId="403"/>
          <ac:spMkLst>
            <pc:docMk/>
            <pc:sldMk cId="3311537290" sldId="374"/>
            <ac:spMk id="19" creationId="{5252A847-DE45-4FA3-A1F8-EEBEB845FF8E}"/>
          </ac:spMkLst>
        </pc:spChg>
        <pc:picChg chg="add del mod">
          <ac:chgData name="Sian Stebbings" userId="e14ea2a2-07d0-4302-97b9-16dc822a37cc" providerId="ADAL" clId="{3D328B4D-E1E2-42B5-9495-00E3212BD40D}" dt="2018-05-24T20:37:43.907" v="371" actId="478"/>
          <ac:picMkLst>
            <pc:docMk/>
            <pc:sldMk cId="3311537290" sldId="374"/>
            <ac:picMk id="3" creationId="{7285AFC5-8C54-405A-9D4A-C832008B398C}"/>
          </ac:picMkLst>
        </pc:picChg>
        <pc:picChg chg="add del mod">
          <ac:chgData name="Sian Stebbings" userId="e14ea2a2-07d0-4302-97b9-16dc822a37cc" providerId="ADAL" clId="{3D328B4D-E1E2-42B5-9495-00E3212BD40D}" dt="2018-05-24T20:38:07.394" v="375" actId="478"/>
          <ac:picMkLst>
            <pc:docMk/>
            <pc:sldMk cId="3311537290" sldId="374"/>
            <ac:picMk id="4" creationId="{58E570B8-830A-4BC6-8377-1B7CBF849A7C}"/>
          </ac:picMkLst>
        </pc:picChg>
        <pc:picChg chg="add mod">
          <ac:chgData name="Sian Stebbings" userId="e14ea2a2-07d0-4302-97b9-16dc822a37cc" providerId="ADAL" clId="{3D328B4D-E1E2-42B5-9495-00E3212BD40D}" dt="2018-05-24T20:38:33.071" v="379" actId="207"/>
          <ac:picMkLst>
            <pc:docMk/>
            <pc:sldMk cId="3311537290" sldId="374"/>
            <ac:picMk id="5" creationId="{35225C61-9F28-4ABB-B0ED-5D2E37D9EEE7}"/>
          </ac:picMkLst>
        </pc:picChg>
      </pc:sldChg>
      <pc:sldChg chg="addSp delSp modSp add">
        <pc:chgData name="Sian Stebbings" userId="e14ea2a2-07d0-4302-97b9-16dc822a37cc" providerId="ADAL" clId="{3D328B4D-E1E2-42B5-9495-00E3212BD40D}" dt="2018-05-24T20:40:51.849" v="463" actId="207"/>
        <pc:sldMkLst>
          <pc:docMk/>
          <pc:sldMk cId="3378311189" sldId="375"/>
        </pc:sldMkLst>
        <pc:spChg chg="mod topLvl">
          <ac:chgData name="Sian Stebbings" userId="e14ea2a2-07d0-4302-97b9-16dc822a37cc" providerId="ADAL" clId="{3D328B4D-E1E2-42B5-9495-00E3212BD40D}" dt="2018-05-24T20:40:27.248" v="437" actId="164"/>
          <ac:spMkLst>
            <pc:docMk/>
            <pc:sldMk cId="3378311189" sldId="375"/>
            <ac:spMk id="9" creationId="{636F0BDD-1B23-4D36-8130-9CA122BB7191}"/>
          </ac:spMkLst>
        </pc:spChg>
        <pc:spChg chg="mod topLvl">
          <ac:chgData name="Sian Stebbings" userId="e14ea2a2-07d0-4302-97b9-16dc822a37cc" providerId="ADAL" clId="{3D328B4D-E1E2-42B5-9495-00E3212BD40D}" dt="2018-05-24T20:40:21.277" v="435" actId="164"/>
          <ac:spMkLst>
            <pc:docMk/>
            <pc:sldMk cId="3378311189" sldId="375"/>
            <ac:spMk id="10" creationId="{92081C41-320C-406C-AAAC-D808A5637363}"/>
          </ac:spMkLst>
        </pc:spChg>
        <pc:spChg chg="mod topLvl">
          <ac:chgData name="Sian Stebbings" userId="e14ea2a2-07d0-4302-97b9-16dc822a37cc" providerId="ADAL" clId="{3D328B4D-E1E2-42B5-9495-00E3212BD40D}" dt="2018-05-24T20:40:23.896" v="436" actId="164"/>
          <ac:spMkLst>
            <pc:docMk/>
            <pc:sldMk cId="3378311189" sldId="375"/>
            <ac:spMk id="11" creationId="{EB1127A7-CC78-4CED-A6AA-5EA22E81E574}"/>
          </ac:spMkLst>
        </pc:spChg>
        <pc:spChg chg="mod topLvl">
          <ac:chgData name="Sian Stebbings" userId="e14ea2a2-07d0-4302-97b9-16dc822a37cc" providerId="ADAL" clId="{3D328B4D-E1E2-42B5-9495-00E3212BD40D}" dt="2018-05-24T20:40:27.248" v="437" actId="164"/>
          <ac:spMkLst>
            <pc:docMk/>
            <pc:sldMk cId="3378311189" sldId="375"/>
            <ac:spMk id="12" creationId="{C9230D9F-2C39-49DA-B6FA-3650BB21A552}"/>
          </ac:spMkLst>
        </pc:spChg>
        <pc:spChg chg="mod topLvl">
          <ac:chgData name="Sian Stebbings" userId="e14ea2a2-07d0-4302-97b9-16dc822a37cc" providerId="ADAL" clId="{3D328B4D-E1E2-42B5-9495-00E3212BD40D}" dt="2018-05-24T20:40:23.896" v="436" actId="164"/>
          <ac:spMkLst>
            <pc:docMk/>
            <pc:sldMk cId="3378311189" sldId="375"/>
            <ac:spMk id="13" creationId="{14279BDF-CDA9-4F26-BC53-8E25F5A73B06}"/>
          </ac:spMkLst>
        </pc:spChg>
        <pc:spChg chg="mod topLvl">
          <ac:chgData name="Sian Stebbings" userId="e14ea2a2-07d0-4302-97b9-16dc822a37cc" providerId="ADAL" clId="{3D328B4D-E1E2-42B5-9495-00E3212BD40D}" dt="2018-05-24T20:40:21.277" v="435" actId="164"/>
          <ac:spMkLst>
            <pc:docMk/>
            <pc:sldMk cId="3378311189" sldId="375"/>
            <ac:spMk id="14" creationId="{11EAE0B5-32C2-481C-A14F-27DF1D1C97B9}"/>
          </ac:spMkLst>
        </pc:spChg>
        <pc:spChg chg="mod">
          <ac:chgData name="Sian Stebbings" userId="e14ea2a2-07d0-4302-97b9-16dc822a37cc" providerId="ADAL" clId="{3D328B4D-E1E2-42B5-9495-00E3212BD40D}" dt="2018-05-24T20:39:59.488" v="429" actId="1076"/>
          <ac:spMkLst>
            <pc:docMk/>
            <pc:sldMk cId="3378311189" sldId="375"/>
            <ac:spMk id="19" creationId="{5252A847-DE45-4FA3-A1F8-EEBEB845FF8E}"/>
          </ac:spMkLst>
        </pc:spChg>
        <pc:grpChg chg="add mod">
          <ac:chgData name="Sian Stebbings" userId="e14ea2a2-07d0-4302-97b9-16dc822a37cc" providerId="ADAL" clId="{3D328B4D-E1E2-42B5-9495-00E3212BD40D}" dt="2018-05-24T20:40:45.293" v="462" actId="12788"/>
          <ac:grpSpMkLst>
            <pc:docMk/>
            <pc:sldMk cId="3378311189" sldId="375"/>
            <ac:grpSpMk id="2" creationId="{B78D43CC-DC23-4E62-9F16-058019A20F65}"/>
          </ac:grpSpMkLst>
        </pc:grpChg>
        <pc:grpChg chg="add mod">
          <ac:chgData name="Sian Stebbings" userId="e14ea2a2-07d0-4302-97b9-16dc822a37cc" providerId="ADAL" clId="{3D328B4D-E1E2-42B5-9495-00E3212BD40D}" dt="2018-05-24T20:40:45.293" v="462" actId="12788"/>
          <ac:grpSpMkLst>
            <pc:docMk/>
            <pc:sldMk cId="3378311189" sldId="375"/>
            <ac:grpSpMk id="3" creationId="{549856BA-43FF-4F18-9655-E6040F996FBF}"/>
          </ac:grpSpMkLst>
        </pc:grpChg>
        <pc:grpChg chg="add mod">
          <ac:chgData name="Sian Stebbings" userId="e14ea2a2-07d0-4302-97b9-16dc822a37cc" providerId="ADAL" clId="{3D328B4D-E1E2-42B5-9495-00E3212BD40D}" dt="2018-05-24T20:40:45.293" v="462" actId="12788"/>
          <ac:grpSpMkLst>
            <pc:docMk/>
            <pc:sldMk cId="3378311189" sldId="375"/>
            <ac:grpSpMk id="4" creationId="{C4951FB0-E95F-493C-AE4C-E9A539AD2296}"/>
          </ac:grpSpMkLst>
        </pc:grpChg>
        <pc:grpChg chg="add mod">
          <ac:chgData name="Sian Stebbings" userId="e14ea2a2-07d0-4302-97b9-16dc822a37cc" providerId="ADAL" clId="{3D328B4D-E1E2-42B5-9495-00E3212BD40D}" dt="2018-05-24T20:40:51.849" v="463" actId="207"/>
          <ac:grpSpMkLst>
            <pc:docMk/>
            <pc:sldMk cId="3378311189" sldId="375"/>
            <ac:grpSpMk id="5" creationId="{6E345AEF-8117-4611-A708-781C2AB43600}"/>
          </ac:grpSpMkLst>
        </pc:grpChg>
        <pc:grpChg chg="del mod">
          <ac:chgData name="Sian Stebbings" userId="e14ea2a2-07d0-4302-97b9-16dc822a37cc" providerId="ADAL" clId="{3D328B4D-E1E2-42B5-9495-00E3212BD40D}" dt="2018-05-24T20:40:18.133" v="434" actId="165"/>
          <ac:grpSpMkLst>
            <pc:docMk/>
            <pc:sldMk cId="3378311189" sldId="375"/>
            <ac:grpSpMk id="7" creationId="{518357B3-3DD3-4C3D-81A8-7937050602C3}"/>
          </ac:grpSpMkLst>
        </pc:grpChg>
      </pc:sldChg>
      <pc:sldChg chg="add del">
        <pc:chgData name="Sian Stebbings" userId="e14ea2a2-07d0-4302-97b9-16dc822a37cc" providerId="ADAL" clId="{3D328B4D-E1E2-42B5-9495-00E3212BD40D}" dt="2018-05-24T20:46:19.325" v="584" actId="2696"/>
        <pc:sldMkLst>
          <pc:docMk/>
          <pc:sldMk cId="2552415750" sldId="376"/>
        </pc:sldMkLst>
      </pc:sldChg>
      <pc:sldChg chg="delSp add ord">
        <pc:chgData name="Sian Stebbings" userId="e14ea2a2-07d0-4302-97b9-16dc822a37cc" providerId="ADAL" clId="{3D328B4D-E1E2-42B5-9495-00E3212BD40D}" dt="2018-05-24T20:46:28.060" v="587" actId="207"/>
        <pc:sldMkLst>
          <pc:docMk/>
          <pc:sldMk cId="4112977178" sldId="376"/>
        </pc:sldMkLst>
        <pc:spChg chg="del">
          <ac:chgData name="Sian Stebbings" userId="e14ea2a2-07d0-4302-97b9-16dc822a37cc" providerId="ADAL" clId="{3D328B4D-E1E2-42B5-9495-00E3212BD40D}" dt="2018-05-24T20:46:25.599" v="586" actId="478"/>
          <ac:spMkLst>
            <pc:docMk/>
            <pc:sldMk cId="4112977178" sldId="376"/>
            <ac:spMk id="4" creationId="{546EDA14-AF29-4596-AA3C-4E5F9D7F6736}"/>
          </ac:spMkLst>
        </pc:spChg>
        <pc:spChg chg="del">
          <ac:chgData name="Sian Stebbings" userId="e14ea2a2-07d0-4302-97b9-16dc822a37cc" providerId="ADAL" clId="{3D328B4D-E1E2-42B5-9495-00E3212BD40D}" dt="2018-05-24T20:46:25.599" v="586" actId="478"/>
          <ac:spMkLst>
            <pc:docMk/>
            <pc:sldMk cId="4112977178" sldId="376"/>
            <ac:spMk id="5" creationId="{D99B5868-EB7D-4608-AC61-52A60B411517}"/>
          </ac:spMkLst>
        </pc:spChg>
        <pc:spChg chg="del">
          <ac:chgData name="Sian Stebbings" userId="e14ea2a2-07d0-4302-97b9-16dc822a37cc" providerId="ADAL" clId="{3D328B4D-E1E2-42B5-9495-00E3212BD40D}" dt="2018-05-24T20:46:25.599" v="586" actId="478"/>
          <ac:spMkLst>
            <pc:docMk/>
            <pc:sldMk cId="4112977178" sldId="376"/>
            <ac:spMk id="6" creationId="{8639ACB1-3E68-4910-9FC3-517E0501B783}"/>
          </ac:spMkLst>
        </pc:spChg>
      </pc:sldChg>
      <pc:sldChg chg="delSp modSp add">
        <pc:chgData name="Sian Stebbings" userId="e14ea2a2-07d0-4302-97b9-16dc822a37cc" providerId="ADAL" clId="{3D328B4D-E1E2-42B5-9495-00E3212BD40D}" dt="2018-05-24T20:46:35.427" v="591" actId="6549"/>
        <pc:sldMkLst>
          <pc:docMk/>
          <pc:sldMk cId="1592537565" sldId="377"/>
        </pc:sldMkLst>
        <pc:spChg chg="del">
          <ac:chgData name="Sian Stebbings" userId="e14ea2a2-07d0-4302-97b9-16dc822a37cc" providerId="ADAL" clId="{3D328B4D-E1E2-42B5-9495-00E3212BD40D}" dt="2018-05-24T20:46:32.470" v="589" actId="478"/>
          <ac:spMkLst>
            <pc:docMk/>
            <pc:sldMk cId="1592537565" sldId="377"/>
            <ac:spMk id="4" creationId="{546EDA14-AF29-4596-AA3C-4E5F9D7F6736}"/>
          </ac:spMkLst>
        </pc:spChg>
        <pc:spChg chg="del">
          <ac:chgData name="Sian Stebbings" userId="e14ea2a2-07d0-4302-97b9-16dc822a37cc" providerId="ADAL" clId="{3D328B4D-E1E2-42B5-9495-00E3212BD40D}" dt="2018-05-24T20:46:32.470" v="589" actId="478"/>
          <ac:spMkLst>
            <pc:docMk/>
            <pc:sldMk cId="1592537565" sldId="377"/>
            <ac:spMk id="5" creationId="{D99B5868-EB7D-4608-AC61-52A60B411517}"/>
          </ac:spMkLst>
        </pc:spChg>
        <pc:spChg chg="del">
          <ac:chgData name="Sian Stebbings" userId="e14ea2a2-07d0-4302-97b9-16dc822a37cc" providerId="ADAL" clId="{3D328B4D-E1E2-42B5-9495-00E3212BD40D}" dt="2018-05-24T20:46:32.470" v="589" actId="478"/>
          <ac:spMkLst>
            <pc:docMk/>
            <pc:sldMk cId="1592537565" sldId="377"/>
            <ac:spMk id="6" creationId="{8639ACB1-3E68-4910-9FC3-517E0501B783}"/>
          </ac:spMkLst>
        </pc:spChg>
        <pc:spChg chg="mod">
          <ac:chgData name="Sian Stebbings" userId="e14ea2a2-07d0-4302-97b9-16dc822a37cc" providerId="ADAL" clId="{3D328B4D-E1E2-42B5-9495-00E3212BD40D}" dt="2018-05-24T20:46:35.427" v="591" actId="6549"/>
          <ac:spMkLst>
            <pc:docMk/>
            <pc:sldMk cId="1592537565" sldId="377"/>
            <ac:spMk id="19" creationId="{5252A847-DE45-4FA3-A1F8-EEBEB845FF8E}"/>
          </ac:spMkLst>
        </pc:spChg>
      </pc:sldChg>
      <pc:sldChg chg="addSp delSp modSp add">
        <pc:chgData name="Sian Stebbings" userId="e14ea2a2-07d0-4302-97b9-16dc822a37cc" providerId="ADAL" clId="{3D328B4D-E1E2-42B5-9495-00E3212BD40D}" dt="2018-05-24T20:48:36.322" v="608" actId="207"/>
        <pc:sldMkLst>
          <pc:docMk/>
          <pc:sldMk cId="254240075" sldId="378"/>
        </pc:sldMkLst>
        <pc:spChg chg="del">
          <ac:chgData name="Sian Stebbings" userId="e14ea2a2-07d0-4302-97b9-16dc822a37cc" providerId="ADAL" clId="{3D328B4D-E1E2-42B5-9495-00E3212BD40D}" dt="2018-05-24T20:48:01.342" v="594" actId="478"/>
          <ac:spMkLst>
            <pc:docMk/>
            <pc:sldMk cId="254240075" sldId="378"/>
            <ac:spMk id="9" creationId="{32348A15-EDBE-457D-BD68-2A9F29189DFE}"/>
          </ac:spMkLst>
        </pc:spChg>
        <pc:spChg chg="mod">
          <ac:chgData name="Sian Stebbings" userId="e14ea2a2-07d0-4302-97b9-16dc822a37cc" providerId="ADAL" clId="{3D328B4D-E1E2-42B5-9495-00E3212BD40D}" dt="2018-05-24T20:48:20.176" v="603" actId="20577"/>
          <ac:spMkLst>
            <pc:docMk/>
            <pc:sldMk cId="254240075" sldId="378"/>
            <ac:spMk id="19" creationId="{5252A847-DE45-4FA3-A1F8-EEBEB845FF8E}"/>
          </ac:spMkLst>
        </pc:spChg>
        <pc:grpChg chg="del">
          <ac:chgData name="Sian Stebbings" userId="e14ea2a2-07d0-4302-97b9-16dc822a37cc" providerId="ADAL" clId="{3D328B4D-E1E2-42B5-9495-00E3212BD40D}" dt="2018-05-24T20:48:01.342" v="594" actId="478"/>
          <ac:grpSpMkLst>
            <pc:docMk/>
            <pc:sldMk cId="254240075" sldId="378"/>
            <ac:grpSpMk id="3" creationId="{006AB0AE-C46E-4516-B69A-3E6DBCF63853}"/>
          </ac:grpSpMkLst>
        </pc:grpChg>
        <pc:graphicFrameChg chg="add mod modGraphic">
          <ac:chgData name="Sian Stebbings" userId="e14ea2a2-07d0-4302-97b9-16dc822a37cc" providerId="ADAL" clId="{3D328B4D-E1E2-42B5-9495-00E3212BD40D}" dt="2018-05-24T20:48:36.322" v="608" actId="207"/>
          <ac:graphicFrameMkLst>
            <pc:docMk/>
            <pc:sldMk cId="254240075" sldId="378"/>
            <ac:graphicFrameMk id="64" creationId="{010DC779-8A1F-4D44-AA36-06B0DA129C36}"/>
          </ac:graphicFrameMkLst>
        </pc:graphicFrameChg>
        <pc:picChg chg="del">
          <ac:chgData name="Sian Stebbings" userId="e14ea2a2-07d0-4302-97b9-16dc822a37cc" providerId="ADAL" clId="{3D328B4D-E1E2-42B5-9495-00E3212BD40D}" dt="2018-05-24T20:48:01.342" v="594" actId="478"/>
          <ac:picMkLst>
            <pc:docMk/>
            <pc:sldMk cId="254240075" sldId="378"/>
            <ac:picMk id="10" creationId="{447ECE93-65BC-4645-8A86-4AD5DF21CDF6}"/>
          </ac:picMkLst>
        </pc:picChg>
      </pc:sldChg>
      <pc:sldChg chg="modSp add">
        <pc:chgData name="Sian Stebbings" userId="e14ea2a2-07d0-4302-97b9-16dc822a37cc" providerId="ADAL" clId="{3D328B4D-E1E2-42B5-9495-00E3212BD40D}" dt="2018-05-24T20:49:08.713" v="619" actId="207"/>
        <pc:sldMkLst>
          <pc:docMk/>
          <pc:sldMk cId="734796947" sldId="379"/>
        </pc:sldMkLst>
        <pc:graphicFrameChg chg="mod modGraphic">
          <ac:chgData name="Sian Stebbings" userId="e14ea2a2-07d0-4302-97b9-16dc822a37cc" providerId="ADAL" clId="{3D328B4D-E1E2-42B5-9495-00E3212BD40D}" dt="2018-05-24T20:49:08.713" v="619" actId="207"/>
          <ac:graphicFrameMkLst>
            <pc:docMk/>
            <pc:sldMk cId="734796947" sldId="379"/>
            <ac:graphicFrameMk id="64" creationId="{010DC779-8A1F-4D44-AA36-06B0DA129C36}"/>
          </ac:graphicFrameMkLst>
        </pc:graphicFrameChg>
      </pc:sldChg>
    </pc:docChg>
  </pc:docChgLst>
  <pc:docChgLst>
    <pc:chgData name="Liz Axup" userId="f0cf2359-c867-42e7-8ac2-6b3e19dcb7ab" providerId="ADAL" clId="{1B05B3F8-44D9-4FF3-8CA5-133E7CD7A115}"/>
    <pc:docChg chg="undo custSel addSld delSld modSld">
      <pc:chgData name="Liz Axup" userId="f0cf2359-c867-42e7-8ac2-6b3e19dcb7ab" providerId="ADAL" clId="{1B05B3F8-44D9-4FF3-8CA5-133E7CD7A115}" dt="2018-05-25T14:20:59.485" v="88" actId="6549"/>
      <pc:docMkLst>
        <pc:docMk/>
      </pc:docMkLst>
      <pc:sldChg chg="modSp">
        <pc:chgData name="Liz Axup" userId="f0cf2359-c867-42e7-8ac2-6b3e19dcb7ab" providerId="ADAL" clId="{1B05B3F8-44D9-4FF3-8CA5-133E7CD7A115}" dt="2018-05-25T14:18:23.720" v="71" actId="20577"/>
        <pc:sldMkLst>
          <pc:docMk/>
          <pc:sldMk cId="1071900124" sldId="355"/>
        </pc:sldMkLst>
        <pc:spChg chg="mod">
          <ac:chgData name="Liz Axup" userId="f0cf2359-c867-42e7-8ac2-6b3e19dcb7ab" providerId="ADAL" clId="{1B05B3F8-44D9-4FF3-8CA5-133E7CD7A115}" dt="2018-05-25T14:18:23.720" v="71" actId="20577"/>
          <ac:spMkLst>
            <pc:docMk/>
            <pc:sldMk cId="1071900124" sldId="355"/>
            <ac:spMk id="19" creationId="{5252A847-DE45-4FA3-A1F8-EEBEB845FF8E}"/>
          </ac:spMkLst>
        </pc:spChg>
      </pc:sldChg>
      <pc:sldChg chg="addSp delSp modSp">
        <pc:chgData name="Liz Axup" userId="f0cf2359-c867-42e7-8ac2-6b3e19dcb7ab" providerId="ADAL" clId="{1B05B3F8-44D9-4FF3-8CA5-133E7CD7A115}" dt="2018-05-25T14:16:58.216" v="48" actId="6549"/>
        <pc:sldMkLst>
          <pc:docMk/>
          <pc:sldMk cId="246368646" sldId="368"/>
        </pc:sldMkLst>
        <pc:spChg chg="add mod">
          <ac:chgData name="Liz Axup" userId="f0cf2359-c867-42e7-8ac2-6b3e19dcb7ab" providerId="ADAL" clId="{1B05B3F8-44D9-4FF3-8CA5-133E7CD7A115}" dt="2018-05-25T14:14:54.910" v="20" actId="1076"/>
          <ac:spMkLst>
            <pc:docMk/>
            <pc:sldMk cId="246368646" sldId="368"/>
            <ac:spMk id="2" creationId="{E10B51CF-7C44-46B8-9075-45B40D1D1DDB}"/>
          </ac:spMkLst>
        </pc:spChg>
        <pc:spChg chg="mod">
          <ac:chgData name="Liz Axup" userId="f0cf2359-c867-42e7-8ac2-6b3e19dcb7ab" providerId="ADAL" clId="{1B05B3F8-44D9-4FF3-8CA5-133E7CD7A115}" dt="2018-05-25T14:14:06.116" v="1" actId="1076"/>
          <ac:spMkLst>
            <pc:docMk/>
            <pc:sldMk cId="246368646" sldId="368"/>
            <ac:spMk id="25" creationId="{AEDC153E-3A75-4625-B36B-D00CCA4E97B8}"/>
          </ac:spMkLst>
        </pc:spChg>
        <pc:spChg chg="add mod">
          <ac:chgData name="Liz Axup" userId="f0cf2359-c867-42e7-8ac2-6b3e19dcb7ab" providerId="ADAL" clId="{1B05B3F8-44D9-4FF3-8CA5-133E7CD7A115}" dt="2018-05-25T14:15:00.947" v="22" actId="1076"/>
          <ac:spMkLst>
            <pc:docMk/>
            <pc:sldMk cId="246368646" sldId="368"/>
            <ac:spMk id="47" creationId="{2F5BA038-7302-4285-A6F0-47C4BF31BD6E}"/>
          </ac:spMkLst>
        </pc:spChg>
        <pc:spChg chg="add mod">
          <ac:chgData name="Liz Axup" userId="f0cf2359-c867-42e7-8ac2-6b3e19dcb7ab" providerId="ADAL" clId="{1B05B3F8-44D9-4FF3-8CA5-133E7CD7A115}" dt="2018-05-25T14:15:06.278" v="24" actId="1076"/>
          <ac:spMkLst>
            <pc:docMk/>
            <pc:sldMk cId="246368646" sldId="368"/>
            <ac:spMk id="50" creationId="{A1E1CA4C-6B7D-4B3C-9333-18665E6BA4E6}"/>
          </ac:spMkLst>
        </pc:spChg>
        <pc:spChg chg="add mod">
          <ac:chgData name="Liz Axup" userId="f0cf2359-c867-42e7-8ac2-6b3e19dcb7ab" providerId="ADAL" clId="{1B05B3F8-44D9-4FF3-8CA5-133E7CD7A115}" dt="2018-05-25T14:15:14.950" v="26" actId="1076"/>
          <ac:spMkLst>
            <pc:docMk/>
            <pc:sldMk cId="246368646" sldId="368"/>
            <ac:spMk id="53" creationId="{79251F05-2E48-44E8-BDA4-2C1BE3461B21}"/>
          </ac:spMkLst>
        </pc:spChg>
        <pc:spChg chg="add mod">
          <ac:chgData name="Liz Axup" userId="f0cf2359-c867-42e7-8ac2-6b3e19dcb7ab" providerId="ADAL" clId="{1B05B3F8-44D9-4FF3-8CA5-133E7CD7A115}" dt="2018-05-25T14:16:27.954" v="43" actId="1076"/>
          <ac:spMkLst>
            <pc:docMk/>
            <pc:sldMk cId="246368646" sldId="368"/>
            <ac:spMk id="60" creationId="{1973B9DD-DAD2-4A16-B9F1-67979591185A}"/>
          </ac:spMkLst>
        </pc:spChg>
        <pc:spChg chg="add mod">
          <ac:chgData name="Liz Axup" userId="f0cf2359-c867-42e7-8ac2-6b3e19dcb7ab" providerId="ADAL" clId="{1B05B3F8-44D9-4FF3-8CA5-133E7CD7A115}" dt="2018-05-25T14:16:27.954" v="43" actId="1076"/>
          <ac:spMkLst>
            <pc:docMk/>
            <pc:sldMk cId="246368646" sldId="368"/>
            <ac:spMk id="61" creationId="{157DC974-142E-42F7-8541-3D12DDAE4843}"/>
          </ac:spMkLst>
        </pc:spChg>
        <pc:spChg chg="add mod">
          <ac:chgData name="Liz Axup" userId="f0cf2359-c867-42e7-8ac2-6b3e19dcb7ab" providerId="ADAL" clId="{1B05B3F8-44D9-4FF3-8CA5-133E7CD7A115}" dt="2018-05-25T14:16:27.954" v="43" actId="1076"/>
          <ac:spMkLst>
            <pc:docMk/>
            <pc:sldMk cId="246368646" sldId="368"/>
            <ac:spMk id="62" creationId="{90442901-2EBA-40CD-9E8C-942AB851C3D7}"/>
          </ac:spMkLst>
        </pc:spChg>
        <pc:spChg chg="add mod">
          <ac:chgData name="Liz Axup" userId="f0cf2359-c867-42e7-8ac2-6b3e19dcb7ab" providerId="ADAL" clId="{1B05B3F8-44D9-4FF3-8CA5-133E7CD7A115}" dt="2018-05-25T14:16:38.006" v="45" actId="1076"/>
          <ac:spMkLst>
            <pc:docMk/>
            <pc:sldMk cId="246368646" sldId="368"/>
            <ac:spMk id="63" creationId="{71A0CA5C-CD43-49F8-B032-E3CAD38EE57E}"/>
          </ac:spMkLst>
        </pc:spChg>
        <pc:spChg chg="add mod">
          <ac:chgData name="Liz Axup" userId="f0cf2359-c867-42e7-8ac2-6b3e19dcb7ab" providerId="ADAL" clId="{1B05B3F8-44D9-4FF3-8CA5-133E7CD7A115}" dt="2018-05-25T14:16:38.006" v="45" actId="1076"/>
          <ac:spMkLst>
            <pc:docMk/>
            <pc:sldMk cId="246368646" sldId="368"/>
            <ac:spMk id="64" creationId="{17A0634B-75D6-4ADD-843C-E1D52274C0F9}"/>
          </ac:spMkLst>
        </pc:spChg>
        <pc:spChg chg="add mod">
          <ac:chgData name="Liz Axup" userId="f0cf2359-c867-42e7-8ac2-6b3e19dcb7ab" providerId="ADAL" clId="{1B05B3F8-44D9-4FF3-8CA5-133E7CD7A115}" dt="2018-05-25T14:16:38.006" v="45" actId="1076"/>
          <ac:spMkLst>
            <pc:docMk/>
            <pc:sldMk cId="246368646" sldId="368"/>
            <ac:spMk id="65" creationId="{FA64E7A7-83A0-4BEE-B43D-9ACE777DF795}"/>
          </ac:spMkLst>
        </pc:spChg>
        <pc:spChg chg="add mod">
          <ac:chgData name="Liz Axup" userId="f0cf2359-c867-42e7-8ac2-6b3e19dcb7ab" providerId="ADAL" clId="{1B05B3F8-44D9-4FF3-8CA5-133E7CD7A115}" dt="2018-05-25T14:16:47.994" v="47" actId="1076"/>
          <ac:spMkLst>
            <pc:docMk/>
            <pc:sldMk cId="246368646" sldId="368"/>
            <ac:spMk id="66" creationId="{DEE5ADCA-4CF8-4DD1-A95E-97EE7F75E849}"/>
          </ac:spMkLst>
        </pc:spChg>
        <pc:spChg chg="add mod">
          <ac:chgData name="Liz Axup" userId="f0cf2359-c867-42e7-8ac2-6b3e19dcb7ab" providerId="ADAL" clId="{1B05B3F8-44D9-4FF3-8CA5-133E7CD7A115}" dt="2018-05-25T14:16:47.994" v="47" actId="1076"/>
          <ac:spMkLst>
            <pc:docMk/>
            <pc:sldMk cId="246368646" sldId="368"/>
            <ac:spMk id="67" creationId="{3277427D-5B8E-4D28-BAB6-D19514547051}"/>
          </ac:spMkLst>
        </pc:spChg>
        <pc:spChg chg="add mod">
          <ac:chgData name="Liz Axup" userId="f0cf2359-c867-42e7-8ac2-6b3e19dcb7ab" providerId="ADAL" clId="{1B05B3F8-44D9-4FF3-8CA5-133E7CD7A115}" dt="2018-05-25T14:16:47.994" v="47" actId="1076"/>
          <ac:spMkLst>
            <pc:docMk/>
            <pc:sldMk cId="246368646" sldId="368"/>
            <ac:spMk id="68" creationId="{7376684D-B127-42CD-8E2C-B066AC8AE5D6}"/>
          </ac:spMkLst>
        </pc:spChg>
        <pc:grpChg chg="del">
          <ac:chgData name="Liz Axup" userId="f0cf2359-c867-42e7-8ac2-6b3e19dcb7ab" providerId="ADAL" clId="{1B05B3F8-44D9-4FF3-8CA5-133E7CD7A115}" dt="2018-05-25T14:15:56.688" v="35" actId="478"/>
          <ac:grpSpMkLst>
            <pc:docMk/>
            <pc:sldMk cId="246368646" sldId="368"/>
            <ac:grpSpMk id="3" creationId="{DDA0290E-BCC5-4C29-AF79-17C90D06EB0F}"/>
          </ac:grpSpMkLst>
        </pc:grpChg>
        <pc:grpChg chg="del">
          <ac:chgData name="Liz Axup" userId="f0cf2359-c867-42e7-8ac2-6b3e19dcb7ab" providerId="ADAL" clId="{1B05B3F8-44D9-4FF3-8CA5-133E7CD7A115}" dt="2018-05-25T14:15:56.688" v="35" actId="478"/>
          <ac:grpSpMkLst>
            <pc:docMk/>
            <pc:sldMk cId="246368646" sldId="368"/>
            <ac:grpSpMk id="4" creationId="{8D59E4E5-01B8-4C2D-8536-0ED9DFB75E92}"/>
          </ac:grpSpMkLst>
        </pc:grpChg>
        <pc:grpChg chg="del">
          <ac:chgData name="Liz Axup" userId="f0cf2359-c867-42e7-8ac2-6b3e19dcb7ab" providerId="ADAL" clId="{1B05B3F8-44D9-4FF3-8CA5-133E7CD7A115}" dt="2018-05-25T14:15:56.688" v="35" actId="478"/>
          <ac:grpSpMkLst>
            <pc:docMk/>
            <pc:sldMk cId="246368646" sldId="368"/>
            <ac:grpSpMk id="5" creationId="{82D29E64-6F45-4611-A714-88C04D533856}"/>
          </ac:grpSpMkLst>
        </pc:grpChg>
        <pc:grpChg chg="del">
          <ac:chgData name="Liz Axup" userId="f0cf2359-c867-42e7-8ac2-6b3e19dcb7ab" providerId="ADAL" clId="{1B05B3F8-44D9-4FF3-8CA5-133E7CD7A115}" dt="2018-05-25T14:14:51.351" v="19" actId="478"/>
          <ac:grpSpMkLst>
            <pc:docMk/>
            <pc:sldMk cId="246368646" sldId="368"/>
            <ac:grpSpMk id="59" creationId="{F17B711F-AA8C-4886-BF09-80E271B160B7}"/>
          </ac:grpSpMkLst>
        </pc:grpChg>
        <pc:graphicFrameChg chg="mod">
          <ac:chgData name="Liz Axup" userId="f0cf2359-c867-42e7-8ac2-6b3e19dcb7ab" providerId="ADAL" clId="{1B05B3F8-44D9-4FF3-8CA5-133E7CD7A115}" dt="2018-05-25T14:16:58.216" v="48" actId="6549"/>
          <ac:graphicFrameMkLst>
            <pc:docMk/>
            <pc:sldMk cId="246368646" sldId="368"/>
            <ac:graphicFrameMk id="7" creationId="{8C490305-E5F7-4EC3-871F-DEF1F73C88F5}"/>
          </ac:graphicFrameMkLst>
        </pc:graphicFrameChg>
      </pc:sldChg>
      <pc:sldChg chg="del">
        <pc:chgData name="Liz Axup" userId="f0cf2359-c867-42e7-8ac2-6b3e19dcb7ab" providerId="ADAL" clId="{1B05B3F8-44D9-4FF3-8CA5-133E7CD7A115}" dt="2018-05-25T14:17:23.947" v="63" actId="2696"/>
        <pc:sldMkLst>
          <pc:docMk/>
          <pc:sldMk cId="3450552960" sldId="372"/>
        </pc:sldMkLst>
      </pc:sldChg>
      <pc:sldChg chg="modSp">
        <pc:chgData name="Liz Axup" userId="f0cf2359-c867-42e7-8ac2-6b3e19dcb7ab" providerId="ADAL" clId="{1B05B3F8-44D9-4FF3-8CA5-133E7CD7A115}" dt="2018-05-25T14:18:35.134" v="72" actId="6549"/>
        <pc:sldMkLst>
          <pc:docMk/>
          <pc:sldMk cId="3378311189" sldId="375"/>
        </pc:sldMkLst>
        <pc:spChg chg="mod">
          <ac:chgData name="Liz Axup" userId="f0cf2359-c867-42e7-8ac2-6b3e19dcb7ab" providerId="ADAL" clId="{1B05B3F8-44D9-4FF3-8CA5-133E7CD7A115}" dt="2018-05-25T14:18:35.134" v="72" actId="6549"/>
          <ac:spMkLst>
            <pc:docMk/>
            <pc:sldMk cId="3378311189" sldId="375"/>
            <ac:spMk id="19" creationId="{5252A847-DE45-4FA3-A1F8-EEBEB845FF8E}"/>
          </ac:spMkLst>
        </pc:spChg>
      </pc:sldChg>
      <pc:sldChg chg="modSp">
        <pc:chgData name="Liz Axup" userId="f0cf2359-c867-42e7-8ac2-6b3e19dcb7ab" providerId="ADAL" clId="{1B05B3F8-44D9-4FF3-8CA5-133E7CD7A115}" dt="2018-05-25T14:20:59.485" v="88" actId="6549"/>
        <pc:sldMkLst>
          <pc:docMk/>
          <pc:sldMk cId="254240075" sldId="378"/>
        </pc:sldMkLst>
        <pc:spChg chg="mod">
          <ac:chgData name="Liz Axup" userId="f0cf2359-c867-42e7-8ac2-6b3e19dcb7ab" providerId="ADAL" clId="{1B05B3F8-44D9-4FF3-8CA5-133E7CD7A115}" dt="2018-05-25T14:20:46.046" v="84" actId="6549"/>
          <ac:spMkLst>
            <pc:docMk/>
            <pc:sldMk cId="254240075" sldId="378"/>
            <ac:spMk id="19" creationId="{5252A847-DE45-4FA3-A1F8-EEBEB845FF8E}"/>
          </ac:spMkLst>
        </pc:spChg>
        <pc:graphicFrameChg chg="mod modGraphic">
          <ac:chgData name="Liz Axup" userId="f0cf2359-c867-42e7-8ac2-6b3e19dcb7ab" providerId="ADAL" clId="{1B05B3F8-44D9-4FF3-8CA5-133E7CD7A115}" dt="2018-05-25T14:20:59.485" v="88" actId="6549"/>
          <ac:graphicFrameMkLst>
            <pc:docMk/>
            <pc:sldMk cId="254240075" sldId="378"/>
            <ac:graphicFrameMk id="64" creationId="{010DC779-8A1F-4D44-AA36-06B0DA129C36}"/>
          </ac:graphicFrameMkLst>
        </pc:graphicFrameChg>
      </pc:sldChg>
      <pc:sldChg chg="del">
        <pc:chgData name="Liz Axup" userId="f0cf2359-c867-42e7-8ac2-6b3e19dcb7ab" providerId="ADAL" clId="{1B05B3F8-44D9-4FF3-8CA5-133E7CD7A115}" dt="2018-05-25T14:20:51.675" v="85" actId="2696"/>
        <pc:sldMkLst>
          <pc:docMk/>
          <pc:sldMk cId="734796947" sldId="379"/>
        </pc:sldMkLst>
      </pc:sldChg>
      <pc:sldChg chg="modSp add">
        <pc:chgData name="Liz Axup" userId="f0cf2359-c867-42e7-8ac2-6b3e19dcb7ab" providerId="ADAL" clId="{1B05B3F8-44D9-4FF3-8CA5-133E7CD7A115}" dt="2018-05-25T14:17:16.248" v="62" actId="6549"/>
        <pc:sldMkLst>
          <pc:docMk/>
          <pc:sldMk cId="3394759098" sldId="380"/>
        </pc:sldMkLst>
        <pc:spChg chg="mod">
          <ac:chgData name="Liz Axup" userId="f0cf2359-c867-42e7-8ac2-6b3e19dcb7ab" providerId="ADAL" clId="{1B05B3F8-44D9-4FF3-8CA5-133E7CD7A115}" dt="2018-05-25T14:17:16.248" v="62" actId="6549"/>
          <ac:spMkLst>
            <pc:docMk/>
            <pc:sldMk cId="3394759098" sldId="380"/>
            <ac:spMk id="19" creationId="{5252A847-DE45-4FA3-A1F8-EEBEB845FF8E}"/>
          </ac:spMkLst>
        </pc:spChg>
      </pc:sldChg>
      <pc:sldChg chg="add">
        <pc:chgData name="Liz Axup" userId="f0cf2359-c867-42e7-8ac2-6b3e19dcb7ab" providerId="ADAL" clId="{1B05B3F8-44D9-4FF3-8CA5-133E7CD7A115}" dt="2018-05-25T14:20:53.576" v="86" actId="6549"/>
        <pc:sldMkLst>
          <pc:docMk/>
          <pc:sldMk cId="3443849248" sldId="38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03/06/2020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03/06/2020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category/maths/year-1/summer-block-4-place-value/" TargetMode="External"/><Relationship Id="rId3" Type="http://schemas.openxmlformats.org/officeDocument/2006/relationships/image" Target="../media/image2.png"/><Relationship Id="rId7" Type="http://schemas.openxmlformats.org/officeDocument/2006/relationships/hyperlink" Target="https://classroomsecrets.co.uk/content-domain-filter/?fwp_contentdomain=1n2c"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1n4" TargetMode="External"/><Relationship Id="rId5" Type="http://schemas.openxmlformats.org/officeDocument/2006/relationships/hyperlink" Target="https://classroomsecrets.co.uk/content-domain-filter/?fwp_contentdomain=1n2b" TargetMode="External"/><Relationship Id="rId4" Type="http://schemas.openxmlformats.org/officeDocument/2006/relationships/hyperlink" Target="https://classroomsecrets.co.uk/content-domain-filter/?fwp_contentdomain=1n1a" TargetMode="External"/><Relationship Id="rId9" Type="http://schemas.openxmlformats.org/officeDocument/2006/relationships/hyperlink" Target="https://classroomsecrets.co.uk/one-more-one-less-year-1-place-value-resource-pac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1 – Summer Block 4 – Place Value – One More, One Less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Year 1: (1N1a) </a:t>
            </a:r>
            <a:r>
              <a:rPr lang="en-GB" sz="1400" dirty="0">
                <a:latin typeface="SassoonCRInfantMedium" panose="02000603020000020003" pitchFamily="2" charset="77"/>
                <a:hlinkClick r:id="rId4"/>
              </a:rPr>
              <a:t>Count to and across 100, forwards and backwards, beginning with 0 or 1, or from any given number</a:t>
            </a:r>
            <a:endParaRPr lang="en-GB" sz="1400" dirty="0">
              <a:latin typeface="SassoonCRInfantMedium" panose="02000603020000020003" pitchFamily="2" charset="77"/>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Year 1: (1N2b) </a:t>
            </a:r>
            <a:r>
              <a:rPr lang="en-GB" sz="1400" dirty="0">
                <a:latin typeface="SassoonCRInfantMedium" panose="02000603020000020003" pitchFamily="2" charset="77"/>
                <a:hlinkClick r:id="rId5"/>
              </a:rPr>
              <a:t>Given a number, identify one more and one less</a:t>
            </a:r>
            <a:endParaRPr lang="en-GB" sz="1400" dirty="0">
              <a:latin typeface="SassoonCRInfantMedium" panose="02000603020000020003" pitchFamily="2" charset="77"/>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a:t>
            </a:r>
            <a:r>
              <a:rPr lang="en-GB" sz="1400" dirty="0">
                <a:solidFill>
                  <a:schemeClr val="tx1"/>
                </a:solidFill>
                <a:latin typeface="SassoonCRInfantMedium" panose="02000603020000020003" pitchFamily="2" charset="0"/>
              </a:rPr>
              <a:t>Year 1: </a:t>
            </a:r>
            <a:r>
              <a:rPr lang="en-GB" sz="1400" dirty="0">
                <a:solidFill>
                  <a:schemeClr val="tx1"/>
                </a:solidFill>
                <a:latin typeface="SassoonCRInfantMedium" panose="02000603020000020003" pitchFamily="2" charset="77"/>
              </a:rPr>
              <a:t>(1N4)</a:t>
            </a:r>
            <a:r>
              <a:rPr lang="en-GB" sz="1400" dirty="0">
                <a:latin typeface="SassoonCRInfantMedium" panose="02000603020000020003" pitchFamily="2" charset="77"/>
              </a:rPr>
              <a:t> </a:t>
            </a:r>
            <a:r>
              <a:rPr lang="en-GB" sz="1400" dirty="0">
                <a:latin typeface="SassoonCRInfantMedium" panose="02000603020000020003" pitchFamily="2" charset="77"/>
                <a:hlinkClick r:id="rId6"/>
              </a:rPr>
              <a:t>Identify and represent numbers using objects and pictorial representations including the number line, and use the language of: equal to, more than, less than (fewer), most, least</a:t>
            </a:r>
            <a:endParaRPr lang="en-GB" sz="1400" dirty="0">
              <a:latin typeface="SassoonCRInfantMedium" panose="02000603020000020003" pitchFamily="2" charset="77"/>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a:t>
            </a:r>
            <a:r>
              <a:rPr lang="en-GB" sz="1400" dirty="0">
                <a:solidFill>
                  <a:schemeClr val="tx1"/>
                </a:solidFill>
                <a:latin typeface="SassoonCRInfantMedium" panose="02000603020000020003" pitchFamily="2" charset="0"/>
              </a:rPr>
              <a:t>Year 1: </a:t>
            </a:r>
            <a:r>
              <a:rPr lang="en-GB" sz="1400" dirty="0">
                <a:solidFill>
                  <a:schemeClr val="tx1"/>
                </a:solidFill>
                <a:latin typeface="SassoonCRInfantMedium" panose="02000603020000020003" pitchFamily="2" charset="77"/>
              </a:rPr>
              <a:t>(1N2c) </a:t>
            </a:r>
            <a:r>
              <a:rPr lang="en-GB" sz="1400" dirty="0">
                <a:latin typeface="SassoonCRInfantMedium" panose="02000603020000020003" pitchFamily="2" charset="77"/>
                <a:hlinkClick r:id="rId7"/>
              </a:rPr>
              <a:t>Read and write numbers from 1 to 20 in numerals and words</a:t>
            </a:r>
            <a:r>
              <a:rPr lang="en-GB" sz="1400" u="sng" dirty="0">
                <a:solidFill>
                  <a:prstClr val="black"/>
                </a:solidFill>
                <a:latin typeface="SassoonCRInfantMedium" panose="02000603020000020003" pitchFamily="2" charset="0"/>
              </a:rPr>
              <a:t/>
            </a:r>
            <a:br>
              <a:rPr lang="en-GB" sz="1400" u="sng" dirty="0">
                <a:solidFill>
                  <a:prstClr val="black"/>
                </a:solidFill>
                <a:latin typeface="SassoonCRInfantMedium" panose="02000603020000020003" pitchFamily="2" charset="0"/>
              </a:rPr>
            </a:b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a:solidFill>
                  <a:prstClr val="black"/>
                </a:solidFill>
                <a:latin typeface="SassoonCRInfantMedium" panose="02000603020000020003" pitchFamily="2" charset="0"/>
              </a:rPr>
              <a:t>More </a:t>
            </a:r>
            <a:r>
              <a:rPr lang="en-GB">
                <a:solidFill>
                  <a:prstClr val="black"/>
                </a:solidFill>
                <a:latin typeface="SassoonCRInfantMedium" panose="02000603020000020003" pitchFamily="2" charset="0"/>
                <a:hlinkClick r:id="rId8"/>
              </a:rPr>
              <a:t>Year 1 Place Value</a:t>
            </a:r>
            <a:r>
              <a:rPr lang="en-GB">
                <a:solidFill>
                  <a:prstClr val="black"/>
                </a:solidFill>
                <a:latin typeface="SassoonCRInfantMedium" panose="02000603020000020003" pitchFamily="2" charset="0"/>
              </a:rPr>
              <a:t> resources.</a:t>
            </a:r>
            <a:endParaRPr lang="en-GB"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9"/>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1 – Summer Block 4 – Place Value</a:t>
            </a:r>
            <a:r>
              <a:rPr lang="en-GB" sz="2000" dirty="0">
                <a:solidFill>
                  <a:schemeClr val="bg2">
                    <a:lumMod val="50000"/>
                  </a:schemeClr>
                </a:solidFill>
                <a:latin typeface="SassoonCRInfantMedium" panose="02000603020000020003" pitchFamily="2" charset="0"/>
              </a:rPr>
              <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6: One More, One Less</a:t>
            </a: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Identify the hidden numbers.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800" u="sng" dirty="0">
              <a:solidFill>
                <a:srgbClr val="FF0000"/>
              </a:solidFill>
              <a:latin typeface="SassoonCRInfantMedium" panose="02000603020000020003" pitchFamily="2" charset="0"/>
            </a:endParaRPr>
          </a:p>
          <a:p>
            <a:pPr algn="ctr"/>
            <a:endParaRPr lang="en-GB" sz="2400" u="sng"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graphicFrame>
        <p:nvGraphicFramePr>
          <p:cNvPr id="3" name="Table 2">
            <a:extLst>
              <a:ext uri="{FF2B5EF4-FFF2-40B4-BE49-F238E27FC236}">
                <a16:creationId xmlns:a16="http://schemas.microsoft.com/office/drawing/2014/main" id="{7A060259-5833-4DB8-8C83-650079E877D3}"/>
              </a:ext>
            </a:extLst>
          </p:cNvPr>
          <p:cNvGraphicFramePr>
            <a:graphicFrameLocks noGrp="1"/>
          </p:cNvGraphicFramePr>
          <p:nvPr>
            <p:extLst>
              <p:ext uri="{D42A27DB-BD31-4B8C-83A1-F6EECF244321}">
                <p14:modId xmlns:p14="http://schemas.microsoft.com/office/powerpoint/2010/main" val="3597174753"/>
              </p:ext>
            </p:extLst>
          </p:nvPr>
        </p:nvGraphicFramePr>
        <p:xfrm>
          <a:off x="1498435" y="1404730"/>
          <a:ext cx="6147130" cy="4664770"/>
        </p:xfrm>
        <a:graphic>
          <a:graphicData uri="http://schemas.openxmlformats.org/drawingml/2006/table">
            <a:tbl>
              <a:tblPr firstRow="1" bandRow="1">
                <a:tableStyleId>{5940675A-B579-460E-94D1-54222C63F5DA}</a:tableStyleId>
              </a:tblPr>
              <a:tblGrid>
                <a:gridCol w="614713">
                  <a:extLst>
                    <a:ext uri="{9D8B030D-6E8A-4147-A177-3AD203B41FA5}">
                      <a16:colId xmlns:a16="http://schemas.microsoft.com/office/drawing/2014/main" val="3104287359"/>
                    </a:ext>
                  </a:extLst>
                </a:gridCol>
                <a:gridCol w="614713">
                  <a:extLst>
                    <a:ext uri="{9D8B030D-6E8A-4147-A177-3AD203B41FA5}">
                      <a16:colId xmlns:a16="http://schemas.microsoft.com/office/drawing/2014/main" val="1605670449"/>
                    </a:ext>
                  </a:extLst>
                </a:gridCol>
                <a:gridCol w="614713">
                  <a:extLst>
                    <a:ext uri="{9D8B030D-6E8A-4147-A177-3AD203B41FA5}">
                      <a16:colId xmlns:a16="http://schemas.microsoft.com/office/drawing/2014/main" val="3610303342"/>
                    </a:ext>
                  </a:extLst>
                </a:gridCol>
                <a:gridCol w="614713">
                  <a:extLst>
                    <a:ext uri="{9D8B030D-6E8A-4147-A177-3AD203B41FA5}">
                      <a16:colId xmlns:a16="http://schemas.microsoft.com/office/drawing/2014/main" val="3257791220"/>
                    </a:ext>
                  </a:extLst>
                </a:gridCol>
                <a:gridCol w="614713">
                  <a:extLst>
                    <a:ext uri="{9D8B030D-6E8A-4147-A177-3AD203B41FA5}">
                      <a16:colId xmlns:a16="http://schemas.microsoft.com/office/drawing/2014/main" val="3787288134"/>
                    </a:ext>
                  </a:extLst>
                </a:gridCol>
                <a:gridCol w="614713">
                  <a:extLst>
                    <a:ext uri="{9D8B030D-6E8A-4147-A177-3AD203B41FA5}">
                      <a16:colId xmlns:a16="http://schemas.microsoft.com/office/drawing/2014/main" val="2925570484"/>
                    </a:ext>
                  </a:extLst>
                </a:gridCol>
                <a:gridCol w="614713">
                  <a:extLst>
                    <a:ext uri="{9D8B030D-6E8A-4147-A177-3AD203B41FA5}">
                      <a16:colId xmlns:a16="http://schemas.microsoft.com/office/drawing/2014/main" val="317272903"/>
                    </a:ext>
                  </a:extLst>
                </a:gridCol>
                <a:gridCol w="614713">
                  <a:extLst>
                    <a:ext uri="{9D8B030D-6E8A-4147-A177-3AD203B41FA5}">
                      <a16:colId xmlns:a16="http://schemas.microsoft.com/office/drawing/2014/main" val="4156925508"/>
                    </a:ext>
                  </a:extLst>
                </a:gridCol>
                <a:gridCol w="614713">
                  <a:extLst>
                    <a:ext uri="{9D8B030D-6E8A-4147-A177-3AD203B41FA5}">
                      <a16:colId xmlns:a16="http://schemas.microsoft.com/office/drawing/2014/main" val="3962591366"/>
                    </a:ext>
                  </a:extLst>
                </a:gridCol>
                <a:gridCol w="614713">
                  <a:extLst>
                    <a:ext uri="{9D8B030D-6E8A-4147-A177-3AD203B41FA5}">
                      <a16:colId xmlns:a16="http://schemas.microsoft.com/office/drawing/2014/main" val="1757404172"/>
                    </a:ext>
                  </a:extLst>
                </a:gridCol>
              </a:tblGrid>
              <a:tr h="466477">
                <a:tc>
                  <a:txBody>
                    <a:bodyPr/>
                    <a:lstStyle/>
                    <a:p>
                      <a:pPr algn="ctr"/>
                      <a:r>
                        <a:rPr lang="en-GB" sz="2000" dirty="0">
                          <a:latin typeface="SassoonCRInfantMedium" panose="02000603020000020003" pitchFamily="2" charset="0"/>
                        </a:rPr>
                        <a:t>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83136958"/>
                  </a:ext>
                </a:extLst>
              </a:tr>
              <a:tr h="466477">
                <a:tc>
                  <a:txBody>
                    <a:bodyPr/>
                    <a:lstStyle/>
                    <a:p>
                      <a:pPr algn="ctr"/>
                      <a:r>
                        <a:rPr lang="en-GB" sz="2000" dirty="0">
                          <a:latin typeface="SassoonCRInfantMedium" panose="02000603020000020003" pitchFamily="2" charset="0"/>
                        </a:rPr>
                        <a:t>11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2359421282"/>
                  </a:ext>
                </a:extLst>
              </a:tr>
              <a:tr h="466477">
                <a:tc>
                  <a:txBody>
                    <a:bodyPr/>
                    <a:lstStyle/>
                    <a:p>
                      <a:pPr algn="ctr"/>
                      <a:r>
                        <a:rPr lang="en-GB" sz="2000" dirty="0">
                          <a:latin typeface="SassoonCRInfantMedium" panose="02000603020000020003" pitchFamily="2" charset="0"/>
                        </a:rPr>
                        <a:t>21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49990972"/>
                  </a:ext>
                </a:extLst>
              </a:tr>
              <a:tr h="466477">
                <a:tc>
                  <a:txBody>
                    <a:bodyPr/>
                    <a:lstStyle/>
                    <a:p>
                      <a:pPr algn="ctr"/>
                      <a:r>
                        <a:rPr lang="en-GB" sz="2000" dirty="0">
                          <a:latin typeface="SassoonCRInfantMedium" panose="02000603020000020003" pitchFamily="2" charset="0"/>
                        </a:rPr>
                        <a:t>31</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616573857"/>
                  </a:ext>
                </a:extLst>
              </a:tr>
              <a:tr h="466477">
                <a:tc>
                  <a:txBody>
                    <a:bodyPr/>
                    <a:lstStyle/>
                    <a:p>
                      <a:pPr algn="ctr"/>
                      <a:r>
                        <a:rPr lang="en-GB" sz="2000" dirty="0">
                          <a:latin typeface="SassoonCRInfantMedium" panose="02000603020000020003" pitchFamily="2" charset="0"/>
                        </a:rPr>
                        <a:t>41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330620903"/>
                  </a:ext>
                </a:extLst>
              </a:tr>
              <a:tr h="466477">
                <a:tc>
                  <a:txBody>
                    <a:bodyPr/>
                    <a:lstStyle/>
                    <a:p>
                      <a:pPr algn="ctr"/>
                      <a:r>
                        <a:rPr lang="en-GB" sz="2000" dirty="0">
                          <a:latin typeface="SassoonCRInfantMedium" panose="02000603020000020003" pitchFamily="2" charset="0"/>
                        </a:rPr>
                        <a:t>51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502852425"/>
                  </a:ext>
                </a:extLst>
              </a:tr>
              <a:tr h="466477">
                <a:tc>
                  <a:txBody>
                    <a:bodyPr/>
                    <a:lstStyle/>
                    <a:p>
                      <a:pPr algn="ctr"/>
                      <a:r>
                        <a:rPr lang="en-GB" sz="2000" dirty="0">
                          <a:latin typeface="SassoonCRInfantMedium" panose="02000603020000020003" pitchFamily="2" charset="0"/>
                        </a:rPr>
                        <a:t>61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10834550"/>
                  </a:ext>
                </a:extLst>
              </a:tr>
              <a:tr h="466477">
                <a:tc>
                  <a:txBody>
                    <a:bodyPr/>
                    <a:lstStyle/>
                    <a:p>
                      <a:pPr algn="ctr"/>
                      <a:r>
                        <a:rPr lang="en-GB" sz="2000" dirty="0">
                          <a:latin typeface="SassoonCRInfantMedium" panose="02000603020000020003" pitchFamily="2" charset="0"/>
                        </a:rPr>
                        <a:t>71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124783216"/>
                  </a:ext>
                </a:extLst>
              </a:tr>
              <a:tr h="466477">
                <a:tc>
                  <a:txBody>
                    <a:bodyPr/>
                    <a:lstStyle/>
                    <a:p>
                      <a:pPr algn="ctr"/>
                      <a:r>
                        <a:rPr lang="en-GB" sz="2000" dirty="0">
                          <a:latin typeface="SassoonCRInfantMedium" panose="02000603020000020003" pitchFamily="2" charset="0"/>
                        </a:rPr>
                        <a:t>81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965012245"/>
                  </a:ext>
                </a:extLst>
              </a:tr>
              <a:tr h="466477">
                <a:tc>
                  <a:txBody>
                    <a:bodyPr/>
                    <a:lstStyle/>
                    <a:p>
                      <a:pPr algn="ctr"/>
                      <a:r>
                        <a:rPr lang="en-GB" sz="2000" dirty="0">
                          <a:latin typeface="SassoonCRInfantMedium" panose="02000603020000020003" pitchFamily="2" charset="0"/>
                        </a:rPr>
                        <a:t>91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100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931414560"/>
                  </a:ext>
                </a:extLst>
              </a:tr>
            </a:tbl>
          </a:graphicData>
        </a:graphic>
      </p:graphicFrame>
      <p:sp>
        <p:nvSpPr>
          <p:cNvPr id="5" name="Oval 4">
            <a:extLst>
              <a:ext uri="{FF2B5EF4-FFF2-40B4-BE49-F238E27FC236}">
                <a16:creationId xmlns:a16="http://schemas.microsoft.com/office/drawing/2014/main" id="{540B27A9-F0D4-4B8D-A66A-BD194350DFA3}"/>
              </a:ext>
            </a:extLst>
          </p:cNvPr>
          <p:cNvSpPr/>
          <p:nvPr/>
        </p:nvSpPr>
        <p:spPr>
          <a:xfrm>
            <a:off x="3339548" y="1404730"/>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0B5DDBDE-339E-4789-8C78-0C6057BAC8FE}"/>
              </a:ext>
            </a:extLst>
          </p:cNvPr>
          <p:cNvSpPr/>
          <p:nvPr/>
        </p:nvSpPr>
        <p:spPr>
          <a:xfrm>
            <a:off x="4572000" y="1404730"/>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51C66AE8-AE87-419F-A02C-F04A2A3FAEB5}"/>
              </a:ext>
            </a:extLst>
          </p:cNvPr>
          <p:cNvSpPr/>
          <p:nvPr/>
        </p:nvSpPr>
        <p:spPr>
          <a:xfrm>
            <a:off x="5795131" y="1868557"/>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3074D61C-213D-41F2-B056-E5B064D13843}"/>
              </a:ext>
            </a:extLst>
          </p:cNvPr>
          <p:cNvSpPr/>
          <p:nvPr/>
        </p:nvSpPr>
        <p:spPr>
          <a:xfrm>
            <a:off x="7018262" y="1868557"/>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BB8689C8-9DB2-431F-8A29-CB37B81402E8}"/>
              </a:ext>
            </a:extLst>
          </p:cNvPr>
          <p:cNvSpPr/>
          <p:nvPr/>
        </p:nvSpPr>
        <p:spPr>
          <a:xfrm>
            <a:off x="1498435" y="2332384"/>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4B77A165-64A6-4126-9AEC-1E441B396350}"/>
              </a:ext>
            </a:extLst>
          </p:cNvPr>
          <p:cNvSpPr/>
          <p:nvPr/>
        </p:nvSpPr>
        <p:spPr>
          <a:xfrm>
            <a:off x="2721566" y="2332383"/>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1044E6DD-60F1-4A11-96AC-EFA6216DA28D}"/>
              </a:ext>
            </a:extLst>
          </p:cNvPr>
          <p:cNvSpPr/>
          <p:nvPr/>
        </p:nvSpPr>
        <p:spPr>
          <a:xfrm>
            <a:off x="3949148" y="3273288"/>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F0E77449-83E5-45F2-8181-08E0DF58B95F}"/>
              </a:ext>
            </a:extLst>
          </p:cNvPr>
          <p:cNvSpPr/>
          <p:nvPr/>
        </p:nvSpPr>
        <p:spPr>
          <a:xfrm>
            <a:off x="5181600" y="3273288"/>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7DB543BB-A63C-40D0-8C60-9405D1F80ADF}"/>
              </a:ext>
            </a:extLst>
          </p:cNvPr>
          <p:cNvSpPr/>
          <p:nvPr/>
        </p:nvSpPr>
        <p:spPr>
          <a:xfrm>
            <a:off x="2094783" y="4200942"/>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3F4EDC0C-57AE-405D-8BF2-9A5C59E6180F}"/>
              </a:ext>
            </a:extLst>
          </p:cNvPr>
          <p:cNvSpPr/>
          <p:nvPr/>
        </p:nvSpPr>
        <p:spPr>
          <a:xfrm>
            <a:off x="3331166" y="4200941"/>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8B43F274-7B02-409C-B469-C2DB300F3651}"/>
              </a:ext>
            </a:extLst>
          </p:cNvPr>
          <p:cNvSpPr/>
          <p:nvPr/>
        </p:nvSpPr>
        <p:spPr>
          <a:xfrm>
            <a:off x="4554297" y="5128592"/>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9BA4FF89-B1D2-4EAE-91A3-4A82667E7EBD}"/>
              </a:ext>
            </a:extLst>
          </p:cNvPr>
          <p:cNvSpPr/>
          <p:nvPr/>
        </p:nvSpPr>
        <p:spPr>
          <a:xfrm>
            <a:off x="5795131" y="5128593"/>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3323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Identify the hidden numbers.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800" u="sng" dirty="0">
              <a:solidFill>
                <a:srgbClr val="FF0000"/>
              </a:solidFill>
              <a:latin typeface="SassoonCRInfantMedium" panose="02000603020000020003" pitchFamily="2" charset="0"/>
            </a:endParaRPr>
          </a:p>
          <a:p>
            <a:pPr algn="ctr"/>
            <a:endParaRPr lang="en-GB" sz="2400" u="sng"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graphicFrame>
        <p:nvGraphicFramePr>
          <p:cNvPr id="3" name="Table 2">
            <a:extLst>
              <a:ext uri="{FF2B5EF4-FFF2-40B4-BE49-F238E27FC236}">
                <a16:creationId xmlns:a16="http://schemas.microsoft.com/office/drawing/2014/main" id="{7A060259-5833-4DB8-8C83-650079E877D3}"/>
              </a:ext>
            </a:extLst>
          </p:cNvPr>
          <p:cNvGraphicFramePr>
            <a:graphicFrameLocks noGrp="1"/>
          </p:cNvGraphicFramePr>
          <p:nvPr>
            <p:extLst>
              <p:ext uri="{D42A27DB-BD31-4B8C-83A1-F6EECF244321}">
                <p14:modId xmlns:p14="http://schemas.microsoft.com/office/powerpoint/2010/main" val="211243136"/>
              </p:ext>
            </p:extLst>
          </p:nvPr>
        </p:nvGraphicFramePr>
        <p:xfrm>
          <a:off x="1498435" y="1404730"/>
          <a:ext cx="6147130" cy="4664770"/>
        </p:xfrm>
        <a:graphic>
          <a:graphicData uri="http://schemas.openxmlformats.org/drawingml/2006/table">
            <a:tbl>
              <a:tblPr firstRow="1" bandRow="1">
                <a:tableStyleId>{5940675A-B579-460E-94D1-54222C63F5DA}</a:tableStyleId>
              </a:tblPr>
              <a:tblGrid>
                <a:gridCol w="614713">
                  <a:extLst>
                    <a:ext uri="{9D8B030D-6E8A-4147-A177-3AD203B41FA5}">
                      <a16:colId xmlns:a16="http://schemas.microsoft.com/office/drawing/2014/main" val="3104287359"/>
                    </a:ext>
                  </a:extLst>
                </a:gridCol>
                <a:gridCol w="614713">
                  <a:extLst>
                    <a:ext uri="{9D8B030D-6E8A-4147-A177-3AD203B41FA5}">
                      <a16:colId xmlns:a16="http://schemas.microsoft.com/office/drawing/2014/main" val="1605670449"/>
                    </a:ext>
                  </a:extLst>
                </a:gridCol>
                <a:gridCol w="614713">
                  <a:extLst>
                    <a:ext uri="{9D8B030D-6E8A-4147-A177-3AD203B41FA5}">
                      <a16:colId xmlns:a16="http://schemas.microsoft.com/office/drawing/2014/main" val="3610303342"/>
                    </a:ext>
                  </a:extLst>
                </a:gridCol>
                <a:gridCol w="614713">
                  <a:extLst>
                    <a:ext uri="{9D8B030D-6E8A-4147-A177-3AD203B41FA5}">
                      <a16:colId xmlns:a16="http://schemas.microsoft.com/office/drawing/2014/main" val="3257791220"/>
                    </a:ext>
                  </a:extLst>
                </a:gridCol>
                <a:gridCol w="614713">
                  <a:extLst>
                    <a:ext uri="{9D8B030D-6E8A-4147-A177-3AD203B41FA5}">
                      <a16:colId xmlns:a16="http://schemas.microsoft.com/office/drawing/2014/main" val="3787288134"/>
                    </a:ext>
                  </a:extLst>
                </a:gridCol>
                <a:gridCol w="614713">
                  <a:extLst>
                    <a:ext uri="{9D8B030D-6E8A-4147-A177-3AD203B41FA5}">
                      <a16:colId xmlns:a16="http://schemas.microsoft.com/office/drawing/2014/main" val="2925570484"/>
                    </a:ext>
                  </a:extLst>
                </a:gridCol>
                <a:gridCol w="614713">
                  <a:extLst>
                    <a:ext uri="{9D8B030D-6E8A-4147-A177-3AD203B41FA5}">
                      <a16:colId xmlns:a16="http://schemas.microsoft.com/office/drawing/2014/main" val="317272903"/>
                    </a:ext>
                  </a:extLst>
                </a:gridCol>
                <a:gridCol w="614713">
                  <a:extLst>
                    <a:ext uri="{9D8B030D-6E8A-4147-A177-3AD203B41FA5}">
                      <a16:colId xmlns:a16="http://schemas.microsoft.com/office/drawing/2014/main" val="4156925508"/>
                    </a:ext>
                  </a:extLst>
                </a:gridCol>
                <a:gridCol w="614713">
                  <a:extLst>
                    <a:ext uri="{9D8B030D-6E8A-4147-A177-3AD203B41FA5}">
                      <a16:colId xmlns:a16="http://schemas.microsoft.com/office/drawing/2014/main" val="3962591366"/>
                    </a:ext>
                  </a:extLst>
                </a:gridCol>
                <a:gridCol w="614713">
                  <a:extLst>
                    <a:ext uri="{9D8B030D-6E8A-4147-A177-3AD203B41FA5}">
                      <a16:colId xmlns:a16="http://schemas.microsoft.com/office/drawing/2014/main" val="1757404172"/>
                    </a:ext>
                  </a:extLst>
                </a:gridCol>
              </a:tblGrid>
              <a:tr h="466477">
                <a:tc>
                  <a:txBody>
                    <a:bodyPr/>
                    <a:lstStyle/>
                    <a:p>
                      <a:pPr algn="ctr"/>
                      <a:r>
                        <a:rPr lang="en-GB" sz="2000" dirty="0">
                          <a:latin typeface="SassoonCRInfantMedium" panose="02000603020000020003" pitchFamily="2" charset="0"/>
                        </a:rPr>
                        <a:t>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4</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6</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83136958"/>
                  </a:ext>
                </a:extLst>
              </a:tr>
              <a:tr h="466477">
                <a:tc>
                  <a:txBody>
                    <a:bodyPr/>
                    <a:lstStyle/>
                    <a:p>
                      <a:pPr algn="ctr"/>
                      <a:r>
                        <a:rPr lang="en-GB" sz="2000" dirty="0">
                          <a:latin typeface="SassoonCRInfantMedium" panose="02000603020000020003" pitchFamily="2" charset="0"/>
                        </a:rPr>
                        <a:t>11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18</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20</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2359421282"/>
                  </a:ext>
                </a:extLst>
              </a:tr>
              <a:tr h="466477">
                <a:tc>
                  <a:txBody>
                    <a:bodyPr/>
                    <a:lstStyle/>
                    <a:p>
                      <a:pPr algn="ctr"/>
                      <a:r>
                        <a:rPr lang="en-GB" sz="2000" dirty="0">
                          <a:solidFill>
                            <a:srgbClr val="FF0000"/>
                          </a:solidFill>
                          <a:latin typeface="SassoonCRInfantMedium" panose="02000603020000020003" pitchFamily="2" charset="0"/>
                        </a:rPr>
                        <a:t>21</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23</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49990972"/>
                  </a:ext>
                </a:extLst>
              </a:tr>
              <a:tr h="466477">
                <a:tc>
                  <a:txBody>
                    <a:bodyPr/>
                    <a:lstStyle/>
                    <a:p>
                      <a:pPr algn="ctr"/>
                      <a:r>
                        <a:rPr lang="en-GB" sz="2000" dirty="0">
                          <a:latin typeface="SassoonCRInfantMedium" panose="02000603020000020003" pitchFamily="2" charset="0"/>
                        </a:rPr>
                        <a:t>31</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616573857"/>
                  </a:ext>
                </a:extLst>
              </a:tr>
              <a:tr h="466477">
                <a:tc>
                  <a:txBody>
                    <a:bodyPr/>
                    <a:lstStyle/>
                    <a:p>
                      <a:pPr algn="ctr"/>
                      <a:r>
                        <a:rPr lang="en-GB" sz="2000" dirty="0">
                          <a:latin typeface="SassoonCRInfantMedium" panose="02000603020000020003" pitchFamily="2" charset="0"/>
                        </a:rPr>
                        <a:t>41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45</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47</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330620903"/>
                  </a:ext>
                </a:extLst>
              </a:tr>
              <a:tr h="466477">
                <a:tc>
                  <a:txBody>
                    <a:bodyPr/>
                    <a:lstStyle/>
                    <a:p>
                      <a:pPr algn="ctr"/>
                      <a:r>
                        <a:rPr lang="en-GB" sz="2000" dirty="0">
                          <a:latin typeface="SassoonCRInfantMedium" panose="02000603020000020003" pitchFamily="2" charset="0"/>
                        </a:rPr>
                        <a:t>51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59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502852425"/>
                  </a:ext>
                </a:extLst>
              </a:tr>
              <a:tr h="466477">
                <a:tc>
                  <a:txBody>
                    <a:bodyPr/>
                    <a:lstStyle/>
                    <a:p>
                      <a:pPr algn="ctr"/>
                      <a:r>
                        <a:rPr lang="en-GB" sz="2000" dirty="0">
                          <a:latin typeface="SassoonCRInfantMedium" panose="02000603020000020003" pitchFamily="2" charset="0"/>
                        </a:rPr>
                        <a:t>61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62</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64</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10834550"/>
                  </a:ext>
                </a:extLst>
              </a:tr>
              <a:tr h="466477">
                <a:tc>
                  <a:txBody>
                    <a:bodyPr/>
                    <a:lstStyle/>
                    <a:p>
                      <a:pPr algn="ctr"/>
                      <a:r>
                        <a:rPr lang="en-GB" sz="2000" dirty="0">
                          <a:latin typeface="SassoonCRInfantMedium" panose="02000603020000020003" pitchFamily="2" charset="0"/>
                        </a:rPr>
                        <a:t>71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124783216"/>
                  </a:ext>
                </a:extLst>
              </a:tr>
              <a:tr h="466477">
                <a:tc>
                  <a:txBody>
                    <a:bodyPr/>
                    <a:lstStyle/>
                    <a:p>
                      <a:pPr algn="ctr"/>
                      <a:r>
                        <a:rPr lang="en-GB" sz="2000" dirty="0">
                          <a:latin typeface="SassoonCRInfantMedium" panose="02000603020000020003" pitchFamily="2" charset="0"/>
                        </a:rPr>
                        <a:t>81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86</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solidFill>
                            <a:srgbClr val="FF0000"/>
                          </a:solidFill>
                          <a:latin typeface="SassoonCRInfantMedium" panose="02000603020000020003" pitchFamily="2" charset="0"/>
                        </a:rPr>
                        <a:t>88</a:t>
                      </a:r>
                      <a:endParaRPr lang="en-US" sz="2000" dirty="0">
                        <a:solidFill>
                          <a:srgbClr val="FF0000"/>
                        </a:solidFill>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965012245"/>
                  </a:ext>
                </a:extLst>
              </a:tr>
              <a:tr h="466477">
                <a:tc>
                  <a:txBody>
                    <a:bodyPr/>
                    <a:lstStyle/>
                    <a:p>
                      <a:pPr algn="ctr"/>
                      <a:r>
                        <a:rPr lang="en-GB" sz="2000" dirty="0">
                          <a:latin typeface="SassoonCRInfantMedium" panose="02000603020000020003" pitchFamily="2" charset="0"/>
                        </a:rPr>
                        <a:t>91</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92</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93</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94</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95</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96</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97</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98</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99</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100</a:t>
                      </a:r>
                      <a:endParaRPr lang="en-US" sz="2000" dirty="0">
                        <a:latin typeface="SassoonCRInfantMedium" panose="02000603020000020003" pitchFamily="2"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931414560"/>
                  </a:ext>
                </a:extLst>
              </a:tr>
            </a:tbl>
          </a:graphicData>
        </a:graphic>
      </p:graphicFrame>
    </p:spTree>
    <p:extLst>
      <p:ext uri="{BB962C8B-B14F-4D97-AF65-F5344CB8AC3E}">
        <p14:creationId xmlns:p14="http://schemas.microsoft.com/office/powerpoint/2010/main" val="1702577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Put these numbers in order on the number line.</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94BA9D65-3DC8-49DA-AF58-4B235B7D429B}"/>
              </a:ext>
            </a:extLst>
          </p:cNvPr>
          <p:cNvGraphicFramePr>
            <a:graphicFrameLocks noGrp="1"/>
          </p:cNvGraphicFramePr>
          <p:nvPr>
            <p:extLst>
              <p:ext uri="{D42A27DB-BD31-4B8C-83A1-F6EECF244321}">
                <p14:modId xmlns:p14="http://schemas.microsoft.com/office/powerpoint/2010/main" val="1885136522"/>
              </p:ext>
            </p:extLst>
          </p:nvPr>
        </p:nvGraphicFramePr>
        <p:xfrm>
          <a:off x="1259151" y="3632818"/>
          <a:ext cx="6632740" cy="829960"/>
        </p:xfrm>
        <a:graphic>
          <a:graphicData uri="http://schemas.openxmlformats.org/drawingml/2006/table">
            <a:tbl>
              <a:tblPr firstRow="1" bandRow="1">
                <a:tableStyleId>{5940675A-B579-460E-94D1-54222C63F5DA}</a:tableStyleId>
              </a:tblPr>
              <a:tblGrid>
                <a:gridCol w="1658185">
                  <a:extLst>
                    <a:ext uri="{9D8B030D-6E8A-4147-A177-3AD203B41FA5}">
                      <a16:colId xmlns:a16="http://schemas.microsoft.com/office/drawing/2014/main" val="3849830634"/>
                    </a:ext>
                  </a:extLst>
                </a:gridCol>
                <a:gridCol w="1658185">
                  <a:extLst>
                    <a:ext uri="{9D8B030D-6E8A-4147-A177-3AD203B41FA5}">
                      <a16:colId xmlns:a16="http://schemas.microsoft.com/office/drawing/2014/main" val="29323337"/>
                    </a:ext>
                  </a:extLst>
                </a:gridCol>
                <a:gridCol w="1658185">
                  <a:extLst>
                    <a:ext uri="{9D8B030D-6E8A-4147-A177-3AD203B41FA5}">
                      <a16:colId xmlns:a16="http://schemas.microsoft.com/office/drawing/2014/main" val="781238825"/>
                    </a:ext>
                  </a:extLst>
                </a:gridCol>
                <a:gridCol w="1658185">
                  <a:extLst>
                    <a:ext uri="{9D8B030D-6E8A-4147-A177-3AD203B41FA5}">
                      <a16:colId xmlns:a16="http://schemas.microsoft.com/office/drawing/2014/main" val="1519364999"/>
                    </a:ext>
                  </a:extLst>
                </a:gridCol>
              </a:tblGrid>
              <a:tr h="829960">
                <a:tc>
                  <a:txBody>
                    <a:bodyPr/>
                    <a:lstStyle/>
                    <a:p>
                      <a:endParaRPr lang="en-US" sz="3600" dirty="0">
                        <a:latin typeface="SassoonCRInfantMedium" panose="02000603020000020003" pitchFamily="2" charset="77"/>
                      </a:endParaRPr>
                    </a:p>
                  </a:txBody>
                  <a:tcPr marL="204648" marR="204648" marT="102324" marB="102324">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US" sz="3600">
                        <a:latin typeface="SassoonCRInfantMedium" panose="02000603020000020003" pitchFamily="2" charset="77"/>
                      </a:endParaRPr>
                    </a:p>
                  </a:txBody>
                  <a:tcPr marL="204648" marR="204648" marT="102324" marB="102324">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US" sz="3600">
                        <a:latin typeface="SassoonCRInfantMedium" panose="02000603020000020003" pitchFamily="2" charset="77"/>
                      </a:endParaRPr>
                    </a:p>
                  </a:txBody>
                  <a:tcPr marL="204648" marR="204648" marT="102324" marB="102324">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US" sz="3600" dirty="0">
                        <a:latin typeface="SassoonCRInfantMedium" panose="02000603020000020003" pitchFamily="2" charset="77"/>
                      </a:endParaRPr>
                    </a:p>
                  </a:txBody>
                  <a:tcPr marL="204648" marR="204648" marT="102324" marB="102324">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78792221"/>
                  </a:ext>
                </a:extLst>
              </a:tr>
            </a:tbl>
          </a:graphicData>
        </a:graphic>
      </p:graphicFrame>
      <p:grpSp>
        <p:nvGrpSpPr>
          <p:cNvPr id="9" name="Group 8">
            <a:extLst>
              <a:ext uri="{FF2B5EF4-FFF2-40B4-BE49-F238E27FC236}">
                <a16:creationId xmlns:a16="http://schemas.microsoft.com/office/drawing/2014/main" id="{9A563E6E-2CE0-4DB6-A5BE-FAF97C9FBFBC}"/>
              </a:ext>
            </a:extLst>
          </p:cNvPr>
          <p:cNvGrpSpPr/>
          <p:nvPr/>
        </p:nvGrpSpPr>
        <p:grpSpPr>
          <a:xfrm>
            <a:off x="1424295" y="1659711"/>
            <a:ext cx="6295409" cy="972000"/>
            <a:chOff x="347444" y="972068"/>
            <a:chExt cx="2812895" cy="543055"/>
          </a:xfrm>
        </p:grpSpPr>
        <p:grpSp>
          <p:nvGrpSpPr>
            <p:cNvPr id="10" name="Group 9">
              <a:extLst>
                <a:ext uri="{FF2B5EF4-FFF2-40B4-BE49-F238E27FC236}">
                  <a16:creationId xmlns:a16="http://schemas.microsoft.com/office/drawing/2014/main" id="{FF10A451-3A70-48C6-8904-76B7EE677623}"/>
                </a:ext>
              </a:extLst>
            </p:cNvPr>
            <p:cNvGrpSpPr/>
            <p:nvPr/>
          </p:nvGrpSpPr>
          <p:grpSpPr>
            <a:xfrm>
              <a:off x="347444" y="972068"/>
              <a:ext cx="2056027" cy="543055"/>
              <a:chOff x="358007" y="993340"/>
              <a:chExt cx="2056027" cy="543055"/>
            </a:xfrm>
            <a:solidFill>
              <a:schemeClr val="accent5">
                <a:lumMod val="40000"/>
                <a:lumOff val="60000"/>
              </a:schemeClr>
            </a:solidFill>
          </p:grpSpPr>
          <p:sp>
            <p:nvSpPr>
              <p:cNvPr id="12" name="Rounded Rectangle 96">
                <a:extLst>
                  <a:ext uri="{FF2B5EF4-FFF2-40B4-BE49-F238E27FC236}">
                    <a16:creationId xmlns:a16="http://schemas.microsoft.com/office/drawing/2014/main" id="{78BE4A73-DA69-4679-A6B8-336CFDFE56AA}"/>
                  </a:ext>
                </a:extLst>
              </p:cNvPr>
              <p:cNvSpPr/>
              <p:nvPr/>
            </p:nvSpPr>
            <p:spPr>
              <a:xfrm>
                <a:off x="358007" y="993340"/>
                <a:ext cx="534226" cy="538930"/>
              </a:xfrm>
              <a:prstGeom prst="round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18</a:t>
                </a:r>
              </a:p>
            </p:txBody>
          </p:sp>
          <p:sp>
            <p:nvSpPr>
              <p:cNvPr id="13" name="Rounded Rectangle 97">
                <a:extLst>
                  <a:ext uri="{FF2B5EF4-FFF2-40B4-BE49-F238E27FC236}">
                    <a16:creationId xmlns:a16="http://schemas.microsoft.com/office/drawing/2014/main" id="{E264D211-695D-4456-A30B-98D70CCEB7A5}"/>
                  </a:ext>
                </a:extLst>
              </p:cNvPr>
              <p:cNvSpPr/>
              <p:nvPr/>
            </p:nvSpPr>
            <p:spPr>
              <a:xfrm>
                <a:off x="1131888" y="997465"/>
                <a:ext cx="534226" cy="538930"/>
              </a:xfrm>
              <a:prstGeom prst="round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20</a:t>
                </a:r>
              </a:p>
            </p:txBody>
          </p:sp>
          <p:sp>
            <p:nvSpPr>
              <p:cNvPr id="14" name="Rounded Rectangle 98">
                <a:extLst>
                  <a:ext uri="{FF2B5EF4-FFF2-40B4-BE49-F238E27FC236}">
                    <a16:creationId xmlns:a16="http://schemas.microsoft.com/office/drawing/2014/main" id="{745DA48C-6EC1-4428-AA32-61E8D330CC9D}"/>
                  </a:ext>
                </a:extLst>
              </p:cNvPr>
              <p:cNvSpPr/>
              <p:nvPr/>
            </p:nvSpPr>
            <p:spPr>
              <a:xfrm>
                <a:off x="1879808" y="993649"/>
                <a:ext cx="534226" cy="538930"/>
              </a:xfrm>
              <a:prstGeom prst="round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21</a:t>
                </a:r>
              </a:p>
            </p:txBody>
          </p:sp>
        </p:grpSp>
        <p:sp>
          <p:nvSpPr>
            <p:cNvPr id="11" name="Rounded Rectangle 95">
              <a:extLst>
                <a:ext uri="{FF2B5EF4-FFF2-40B4-BE49-F238E27FC236}">
                  <a16:creationId xmlns:a16="http://schemas.microsoft.com/office/drawing/2014/main" id="{3721CD62-445D-4F1A-9452-95727EC0E4F7}"/>
                </a:ext>
              </a:extLst>
            </p:cNvPr>
            <p:cNvSpPr/>
            <p:nvPr/>
          </p:nvSpPr>
          <p:spPr>
            <a:xfrm>
              <a:off x="2626113" y="972068"/>
              <a:ext cx="534226" cy="538930"/>
            </a:xfrm>
            <a:prstGeom prst="roundRect">
              <a:avLst/>
            </a:prstGeom>
            <a:solidFill>
              <a:schemeClr val="accent5">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19</a:t>
              </a:r>
            </a:p>
          </p:txBody>
        </p: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Put these numbers in order on the number line.</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94BA9D65-3DC8-49DA-AF58-4B235B7D429B}"/>
              </a:ext>
            </a:extLst>
          </p:cNvPr>
          <p:cNvGraphicFramePr>
            <a:graphicFrameLocks noGrp="1"/>
          </p:cNvGraphicFramePr>
          <p:nvPr>
            <p:extLst>
              <p:ext uri="{D42A27DB-BD31-4B8C-83A1-F6EECF244321}">
                <p14:modId xmlns:p14="http://schemas.microsoft.com/office/powerpoint/2010/main" val="1895502120"/>
              </p:ext>
            </p:extLst>
          </p:nvPr>
        </p:nvGraphicFramePr>
        <p:xfrm>
          <a:off x="1259151" y="3632818"/>
          <a:ext cx="6632740" cy="829960"/>
        </p:xfrm>
        <a:graphic>
          <a:graphicData uri="http://schemas.openxmlformats.org/drawingml/2006/table">
            <a:tbl>
              <a:tblPr firstRow="1" bandRow="1">
                <a:tableStyleId>{5940675A-B579-460E-94D1-54222C63F5DA}</a:tableStyleId>
              </a:tblPr>
              <a:tblGrid>
                <a:gridCol w="1658185">
                  <a:extLst>
                    <a:ext uri="{9D8B030D-6E8A-4147-A177-3AD203B41FA5}">
                      <a16:colId xmlns:a16="http://schemas.microsoft.com/office/drawing/2014/main" val="3849830634"/>
                    </a:ext>
                  </a:extLst>
                </a:gridCol>
                <a:gridCol w="1658185">
                  <a:extLst>
                    <a:ext uri="{9D8B030D-6E8A-4147-A177-3AD203B41FA5}">
                      <a16:colId xmlns:a16="http://schemas.microsoft.com/office/drawing/2014/main" val="29323337"/>
                    </a:ext>
                  </a:extLst>
                </a:gridCol>
                <a:gridCol w="1658185">
                  <a:extLst>
                    <a:ext uri="{9D8B030D-6E8A-4147-A177-3AD203B41FA5}">
                      <a16:colId xmlns:a16="http://schemas.microsoft.com/office/drawing/2014/main" val="781238825"/>
                    </a:ext>
                  </a:extLst>
                </a:gridCol>
                <a:gridCol w="1658185">
                  <a:extLst>
                    <a:ext uri="{9D8B030D-6E8A-4147-A177-3AD203B41FA5}">
                      <a16:colId xmlns:a16="http://schemas.microsoft.com/office/drawing/2014/main" val="1519364999"/>
                    </a:ext>
                  </a:extLst>
                </a:gridCol>
              </a:tblGrid>
              <a:tr h="829960">
                <a:tc>
                  <a:txBody>
                    <a:bodyPr/>
                    <a:lstStyle/>
                    <a:p>
                      <a:pPr algn="ctr"/>
                      <a:r>
                        <a:rPr lang="en-US" sz="3600" dirty="0">
                          <a:solidFill>
                            <a:srgbClr val="FF0000"/>
                          </a:solidFill>
                          <a:latin typeface="SassoonCRInfantMedium" panose="02000603020000020003" pitchFamily="2" charset="77"/>
                        </a:rPr>
                        <a:t>18</a:t>
                      </a:r>
                    </a:p>
                  </a:txBody>
                  <a:tcPr marL="204648" marR="204648" marT="102324" marB="102324"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rgbClr val="FF0000"/>
                          </a:solidFill>
                          <a:latin typeface="SassoonCRInfantMedium" panose="02000603020000020003" pitchFamily="2" charset="77"/>
                        </a:rPr>
                        <a:t>19</a:t>
                      </a:r>
                    </a:p>
                  </a:txBody>
                  <a:tcPr marL="204648" marR="204648" marT="102324" marB="102324"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rgbClr val="FF0000"/>
                          </a:solidFill>
                          <a:latin typeface="SassoonCRInfantMedium" panose="02000603020000020003" pitchFamily="2" charset="77"/>
                        </a:rPr>
                        <a:t>20</a:t>
                      </a:r>
                    </a:p>
                  </a:txBody>
                  <a:tcPr marL="204648" marR="204648" marT="102324" marB="102324"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rgbClr val="FF0000"/>
                          </a:solidFill>
                          <a:latin typeface="SassoonCRInfantMedium" panose="02000603020000020003" pitchFamily="2" charset="77"/>
                        </a:rPr>
                        <a:t>21</a:t>
                      </a:r>
                    </a:p>
                  </a:txBody>
                  <a:tcPr marL="204648" marR="204648" marT="102324" marB="102324"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78792221"/>
                  </a:ext>
                </a:extLst>
              </a:tr>
            </a:tbl>
          </a:graphicData>
        </a:graphic>
      </p:graphicFrame>
      <p:grpSp>
        <p:nvGrpSpPr>
          <p:cNvPr id="9" name="Group 8">
            <a:extLst>
              <a:ext uri="{FF2B5EF4-FFF2-40B4-BE49-F238E27FC236}">
                <a16:creationId xmlns:a16="http://schemas.microsoft.com/office/drawing/2014/main" id="{9A563E6E-2CE0-4DB6-A5BE-FAF97C9FBFBC}"/>
              </a:ext>
            </a:extLst>
          </p:cNvPr>
          <p:cNvGrpSpPr/>
          <p:nvPr/>
        </p:nvGrpSpPr>
        <p:grpSpPr>
          <a:xfrm>
            <a:off x="1424295" y="1659711"/>
            <a:ext cx="6295409" cy="972000"/>
            <a:chOff x="347444" y="972068"/>
            <a:chExt cx="2812895" cy="543055"/>
          </a:xfrm>
        </p:grpSpPr>
        <p:grpSp>
          <p:nvGrpSpPr>
            <p:cNvPr id="10" name="Group 9">
              <a:extLst>
                <a:ext uri="{FF2B5EF4-FFF2-40B4-BE49-F238E27FC236}">
                  <a16:creationId xmlns:a16="http://schemas.microsoft.com/office/drawing/2014/main" id="{FF10A451-3A70-48C6-8904-76B7EE677623}"/>
                </a:ext>
              </a:extLst>
            </p:cNvPr>
            <p:cNvGrpSpPr/>
            <p:nvPr/>
          </p:nvGrpSpPr>
          <p:grpSpPr>
            <a:xfrm>
              <a:off x="347444" y="972068"/>
              <a:ext cx="2056027" cy="543055"/>
              <a:chOff x="358007" y="993340"/>
              <a:chExt cx="2056027" cy="543055"/>
            </a:xfrm>
            <a:solidFill>
              <a:schemeClr val="accent5">
                <a:lumMod val="40000"/>
                <a:lumOff val="60000"/>
              </a:schemeClr>
            </a:solidFill>
          </p:grpSpPr>
          <p:sp>
            <p:nvSpPr>
              <p:cNvPr id="12" name="Rounded Rectangle 96">
                <a:extLst>
                  <a:ext uri="{FF2B5EF4-FFF2-40B4-BE49-F238E27FC236}">
                    <a16:creationId xmlns:a16="http://schemas.microsoft.com/office/drawing/2014/main" id="{78BE4A73-DA69-4679-A6B8-336CFDFE56AA}"/>
                  </a:ext>
                </a:extLst>
              </p:cNvPr>
              <p:cNvSpPr/>
              <p:nvPr/>
            </p:nvSpPr>
            <p:spPr>
              <a:xfrm>
                <a:off x="358007" y="993340"/>
                <a:ext cx="534226" cy="538930"/>
              </a:xfrm>
              <a:prstGeom prst="round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18</a:t>
                </a:r>
              </a:p>
            </p:txBody>
          </p:sp>
          <p:sp>
            <p:nvSpPr>
              <p:cNvPr id="13" name="Rounded Rectangle 97">
                <a:extLst>
                  <a:ext uri="{FF2B5EF4-FFF2-40B4-BE49-F238E27FC236}">
                    <a16:creationId xmlns:a16="http://schemas.microsoft.com/office/drawing/2014/main" id="{E264D211-695D-4456-A30B-98D70CCEB7A5}"/>
                  </a:ext>
                </a:extLst>
              </p:cNvPr>
              <p:cNvSpPr/>
              <p:nvPr/>
            </p:nvSpPr>
            <p:spPr>
              <a:xfrm>
                <a:off x="1131888" y="997465"/>
                <a:ext cx="534226" cy="538930"/>
              </a:xfrm>
              <a:prstGeom prst="round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20</a:t>
                </a:r>
              </a:p>
            </p:txBody>
          </p:sp>
          <p:sp>
            <p:nvSpPr>
              <p:cNvPr id="14" name="Rounded Rectangle 98">
                <a:extLst>
                  <a:ext uri="{FF2B5EF4-FFF2-40B4-BE49-F238E27FC236}">
                    <a16:creationId xmlns:a16="http://schemas.microsoft.com/office/drawing/2014/main" id="{745DA48C-6EC1-4428-AA32-61E8D330CC9D}"/>
                  </a:ext>
                </a:extLst>
              </p:cNvPr>
              <p:cNvSpPr/>
              <p:nvPr/>
            </p:nvSpPr>
            <p:spPr>
              <a:xfrm>
                <a:off x="1879808" y="993649"/>
                <a:ext cx="534226" cy="538930"/>
              </a:xfrm>
              <a:prstGeom prst="round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21</a:t>
                </a:r>
              </a:p>
            </p:txBody>
          </p:sp>
        </p:grpSp>
        <p:sp>
          <p:nvSpPr>
            <p:cNvPr id="11" name="Rounded Rectangle 95">
              <a:extLst>
                <a:ext uri="{FF2B5EF4-FFF2-40B4-BE49-F238E27FC236}">
                  <a16:creationId xmlns:a16="http://schemas.microsoft.com/office/drawing/2014/main" id="{3721CD62-445D-4F1A-9452-95727EC0E4F7}"/>
                </a:ext>
              </a:extLst>
            </p:cNvPr>
            <p:cNvSpPr/>
            <p:nvPr/>
          </p:nvSpPr>
          <p:spPr>
            <a:xfrm>
              <a:off x="2626113" y="972068"/>
              <a:ext cx="534226" cy="538930"/>
            </a:xfrm>
            <a:prstGeom prst="roundRect">
              <a:avLst/>
            </a:prstGeom>
            <a:solidFill>
              <a:schemeClr val="accent5">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SassoonCRInfantMedium" panose="02000603020000020003" pitchFamily="2" charset="77"/>
                </a:rPr>
                <a:t>19</a:t>
              </a:r>
            </a:p>
          </p:txBody>
        </p:sp>
      </p:grpSp>
    </p:spTree>
    <p:extLst>
      <p:ext uri="{BB962C8B-B14F-4D97-AF65-F5344CB8AC3E}">
        <p14:creationId xmlns:p14="http://schemas.microsoft.com/office/powerpoint/2010/main" val="1802957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Write one more and one less than this number.</a:t>
            </a:r>
            <a:endParaRPr lang="en-GB" sz="2400" u="sng" dirty="0">
              <a:solidFill>
                <a:schemeClr val="tx1"/>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8C490305-E5F7-4EC3-871F-DEF1F73C88F5}"/>
              </a:ext>
            </a:extLst>
          </p:cNvPr>
          <p:cNvGraphicFramePr>
            <a:graphicFrameLocks noGrp="1"/>
          </p:cNvGraphicFramePr>
          <p:nvPr>
            <p:extLst>
              <p:ext uri="{D42A27DB-BD31-4B8C-83A1-F6EECF244321}">
                <p14:modId xmlns:p14="http://schemas.microsoft.com/office/powerpoint/2010/main" val="745701408"/>
              </p:ext>
            </p:extLst>
          </p:nvPr>
        </p:nvGraphicFramePr>
        <p:xfrm>
          <a:off x="836313" y="1523999"/>
          <a:ext cx="7471374" cy="3510063"/>
        </p:xfrm>
        <a:graphic>
          <a:graphicData uri="http://schemas.openxmlformats.org/drawingml/2006/table">
            <a:tbl>
              <a:tblPr firstRow="1" bandRow="1">
                <a:tableStyleId>{5940675A-B579-460E-94D1-54222C63F5DA}</a:tableStyleId>
              </a:tblPr>
              <a:tblGrid>
                <a:gridCol w="4502797">
                  <a:extLst>
                    <a:ext uri="{9D8B030D-6E8A-4147-A177-3AD203B41FA5}">
                      <a16:colId xmlns:a16="http://schemas.microsoft.com/office/drawing/2014/main" val="396759370"/>
                    </a:ext>
                  </a:extLst>
                </a:gridCol>
                <a:gridCol w="2968577">
                  <a:extLst>
                    <a:ext uri="{9D8B030D-6E8A-4147-A177-3AD203B41FA5}">
                      <a16:colId xmlns:a16="http://schemas.microsoft.com/office/drawing/2014/main" val="3542848659"/>
                    </a:ext>
                  </a:extLst>
                </a:gridCol>
              </a:tblGrid>
              <a:tr h="774063">
                <a:tc>
                  <a:txBody>
                    <a:bodyPr/>
                    <a:lstStyle/>
                    <a:p>
                      <a:pPr algn="ctr"/>
                      <a:r>
                        <a:rPr lang="en-US" sz="3500" dirty="0">
                          <a:latin typeface="SassoonCRInfantMedium" panose="02000603020000020003" pitchFamily="2" charset="77"/>
                        </a:rPr>
                        <a:t>Tens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3500" dirty="0">
                          <a:latin typeface="SassoonCRInfantMedium" panose="02000603020000020003" pitchFamily="2" charset="77"/>
                        </a:rPr>
                        <a:t>Ones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7609272"/>
                  </a:ext>
                </a:extLst>
              </a:tr>
              <a:tr h="2736000">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0009976"/>
                  </a:ext>
                </a:extLst>
              </a:tr>
            </a:tbl>
          </a:graphicData>
        </a:graphic>
      </p:graphicFrame>
      <p:sp>
        <p:nvSpPr>
          <p:cNvPr id="2" name="Oval 1">
            <a:extLst>
              <a:ext uri="{FF2B5EF4-FFF2-40B4-BE49-F238E27FC236}">
                <a16:creationId xmlns:a16="http://schemas.microsoft.com/office/drawing/2014/main" id="{E10B51CF-7C44-46B8-9075-45B40D1D1DDB}"/>
              </a:ext>
            </a:extLst>
          </p:cNvPr>
          <p:cNvSpPr/>
          <p:nvPr/>
        </p:nvSpPr>
        <p:spPr>
          <a:xfrm>
            <a:off x="979055" y="2413947"/>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47" name="Oval 46">
            <a:extLst>
              <a:ext uri="{FF2B5EF4-FFF2-40B4-BE49-F238E27FC236}">
                <a16:creationId xmlns:a16="http://schemas.microsoft.com/office/drawing/2014/main" id="{2F5BA038-7302-4285-A6F0-47C4BF31BD6E}"/>
              </a:ext>
            </a:extLst>
          </p:cNvPr>
          <p:cNvSpPr/>
          <p:nvPr/>
        </p:nvSpPr>
        <p:spPr>
          <a:xfrm>
            <a:off x="1997264" y="2413947"/>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50" name="Oval 49">
            <a:extLst>
              <a:ext uri="{FF2B5EF4-FFF2-40B4-BE49-F238E27FC236}">
                <a16:creationId xmlns:a16="http://schemas.microsoft.com/office/drawing/2014/main" id="{A1E1CA4C-6B7D-4B3C-9333-18665E6BA4E6}"/>
              </a:ext>
            </a:extLst>
          </p:cNvPr>
          <p:cNvSpPr/>
          <p:nvPr/>
        </p:nvSpPr>
        <p:spPr>
          <a:xfrm>
            <a:off x="3015414" y="2408338"/>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53" name="Oval 52">
            <a:extLst>
              <a:ext uri="{FF2B5EF4-FFF2-40B4-BE49-F238E27FC236}">
                <a16:creationId xmlns:a16="http://schemas.microsoft.com/office/drawing/2014/main" id="{79251F05-2E48-44E8-BDA4-2C1BE3461B21}"/>
              </a:ext>
            </a:extLst>
          </p:cNvPr>
          <p:cNvSpPr/>
          <p:nvPr/>
        </p:nvSpPr>
        <p:spPr>
          <a:xfrm>
            <a:off x="4033564" y="2411965"/>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60" name="Oval 59">
            <a:extLst>
              <a:ext uri="{FF2B5EF4-FFF2-40B4-BE49-F238E27FC236}">
                <a16:creationId xmlns:a16="http://schemas.microsoft.com/office/drawing/2014/main" id="{1973B9DD-DAD2-4A16-B9F1-67979591185A}"/>
              </a:ext>
            </a:extLst>
          </p:cNvPr>
          <p:cNvSpPr/>
          <p:nvPr/>
        </p:nvSpPr>
        <p:spPr>
          <a:xfrm>
            <a:off x="5727864" y="2408338"/>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1" name="Oval 60">
            <a:extLst>
              <a:ext uri="{FF2B5EF4-FFF2-40B4-BE49-F238E27FC236}">
                <a16:creationId xmlns:a16="http://schemas.microsoft.com/office/drawing/2014/main" id="{157DC974-142E-42F7-8541-3D12DDAE4843}"/>
              </a:ext>
            </a:extLst>
          </p:cNvPr>
          <p:cNvSpPr/>
          <p:nvPr/>
        </p:nvSpPr>
        <p:spPr>
          <a:xfrm>
            <a:off x="6504716" y="2406494"/>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2" name="Oval 61">
            <a:extLst>
              <a:ext uri="{FF2B5EF4-FFF2-40B4-BE49-F238E27FC236}">
                <a16:creationId xmlns:a16="http://schemas.microsoft.com/office/drawing/2014/main" id="{90442901-2EBA-40CD-9E8C-942AB851C3D7}"/>
              </a:ext>
            </a:extLst>
          </p:cNvPr>
          <p:cNvSpPr/>
          <p:nvPr/>
        </p:nvSpPr>
        <p:spPr>
          <a:xfrm>
            <a:off x="7296157" y="2406494"/>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3" name="Oval 62">
            <a:extLst>
              <a:ext uri="{FF2B5EF4-FFF2-40B4-BE49-F238E27FC236}">
                <a16:creationId xmlns:a16="http://schemas.microsoft.com/office/drawing/2014/main" id="{71A0CA5C-CD43-49F8-B032-E3CAD38EE57E}"/>
              </a:ext>
            </a:extLst>
          </p:cNvPr>
          <p:cNvSpPr/>
          <p:nvPr/>
        </p:nvSpPr>
        <p:spPr>
          <a:xfrm>
            <a:off x="5727864" y="3216520"/>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4" name="Oval 63">
            <a:extLst>
              <a:ext uri="{FF2B5EF4-FFF2-40B4-BE49-F238E27FC236}">
                <a16:creationId xmlns:a16="http://schemas.microsoft.com/office/drawing/2014/main" id="{17A0634B-75D6-4ADD-843C-E1D52274C0F9}"/>
              </a:ext>
            </a:extLst>
          </p:cNvPr>
          <p:cNvSpPr/>
          <p:nvPr/>
        </p:nvSpPr>
        <p:spPr>
          <a:xfrm>
            <a:off x="6504716" y="3214676"/>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5" name="Oval 64">
            <a:extLst>
              <a:ext uri="{FF2B5EF4-FFF2-40B4-BE49-F238E27FC236}">
                <a16:creationId xmlns:a16="http://schemas.microsoft.com/office/drawing/2014/main" id="{FA64E7A7-83A0-4BEE-B43D-9ACE777DF795}"/>
              </a:ext>
            </a:extLst>
          </p:cNvPr>
          <p:cNvSpPr/>
          <p:nvPr/>
        </p:nvSpPr>
        <p:spPr>
          <a:xfrm>
            <a:off x="7296157" y="3214676"/>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6" name="Oval 65">
            <a:extLst>
              <a:ext uri="{FF2B5EF4-FFF2-40B4-BE49-F238E27FC236}">
                <a16:creationId xmlns:a16="http://schemas.microsoft.com/office/drawing/2014/main" id="{DEE5ADCA-4CF8-4DD1-A95E-97EE7F75E849}"/>
              </a:ext>
            </a:extLst>
          </p:cNvPr>
          <p:cNvSpPr/>
          <p:nvPr/>
        </p:nvSpPr>
        <p:spPr>
          <a:xfrm>
            <a:off x="5727864" y="4024702"/>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7" name="Oval 66">
            <a:extLst>
              <a:ext uri="{FF2B5EF4-FFF2-40B4-BE49-F238E27FC236}">
                <a16:creationId xmlns:a16="http://schemas.microsoft.com/office/drawing/2014/main" id="{3277427D-5B8E-4D28-BAB6-D19514547051}"/>
              </a:ext>
            </a:extLst>
          </p:cNvPr>
          <p:cNvSpPr/>
          <p:nvPr/>
        </p:nvSpPr>
        <p:spPr>
          <a:xfrm>
            <a:off x="6504716" y="4022858"/>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8" name="Oval 67">
            <a:extLst>
              <a:ext uri="{FF2B5EF4-FFF2-40B4-BE49-F238E27FC236}">
                <a16:creationId xmlns:a16="http://schemas.microsoft.com/office/drawing/2014/main" id="{7376684D-B127-42CD-8E2C-B066AC8AE5D6}"/>
              </a:ext>
            </a:extLst>
          </p:cNvPr>
          <p:cNvSpPr/>
          <p:nvPr/>
        </p:nvSpPr>
        <p:spPr>
          <a:xfrm>
            <a:off x="7296157" y="4022858"/>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Tree>
    <p:extLst>
      <p:ext uri="{BB962C8B-B14F-4D97-AF65-F5344CB8AC3E}">
        <p14:creationId xmlns:p14="http://schemas.microsoft.com/office/powerpoint/2010/main" val="246368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Write one more and one less than this number.</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One more is 50.</a:t>
            </a:r>
          </a:p>
          <a:p>
            <a:pPr algn="ctr"/>
            <a:r>
              <a:rPr lang="en-GB" sz="2400" dirty="0">
                <a:solidFill>
                  <a:srgbClr val="FF0000"/>
                </a:solidFill>
                <a:latin typeface="SassoonCRInfantMedium" panose="02000603020000020003" pitchFamily="2" charset="0"/>
              </a:rPr>
              <a:t>One less is 48.</a:t>
            </a:r>
          </a:p>
          <a:p>
            <a:pPr algn="ctr"/>
            <a:endParaRPr lang="en-GB" sz="2400" u="sng" dirty="0">
              <a:solidFill>
                <a:schemeClr val="tx1"/>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8C490305-E5F7-4EC3-871F-DEF1F73C88F5}"/>
              </a:ext>
            </a:extLst>
          </p:cNvPr>
          <p:cNvGraphicFramePr>
            <a:graphicFrameLocks noGrp="1"/>
          </p:cNvGraphicFramePr>
          <p:nvPr>
            <p:extLst/>
          </p:nvPr>
        </p:nvGraphicFramePr>
        <p:xfrm>
          <a:off x="836313" y="1523999"/>
          <a:ext cx="7471374" cy="3510063"/>
        </p:xfrm>
        <a:graphic>
          <a:graphicData uri="http://schemas.openxmlformats.org/drawingml/2006/table">
            <a:tbl>
              <a:tblPr firstRow="1" bandRow="1">
                <a:tableStyleId>{5940675A-B579-460E-94D1-54222C63F5DA}</a:tableStyleId>
              </a:tblPr>
              <a:tblGrid>
                <a:gridCol w="4502797">
                  <a:extLst>
                    <a:ext uri="{9D8B030D-6E8A-4147-A177-3AD203B41FA5}">
                      <a16:colId xmlns:a16="http://schemas.microsoft.com/office/drawing/2014/main" val="396759370"/>
                    </a:ext>
                  </a:extLst>
                </a:gridCol>
                <a:gridCol w="2968577">
                  <a:extLst>
                    <a:ext uri="{9D8B030D-6E8A-4147-A177-3AD203B41FA5}">
                      <a16:colId xmlns:a16="http://schemas.microsoft.com/office/drawing/2014/main" val="3542848659"/>
                    </a:ext>
                  </a:extLst>
                </a:gridCol>
              </a:tblGrid>
              <a:tr h="774063">
                <a:tc>
                  <a:txBody>
                    <a:bodyPr/>
                    <a:lstStyle/>
                    <a:p>
                      <a:pPr algn="ctr"/>
                      <a:r>
                        <a:rPr lang="en-US" sz="3500" dirty="0">
                          <a:latin typeface="SassoonCRInfantMedium" panose="02000603020000020003" pitchFamily="2" charset="77"/>
                        </a:rPr>
                        <a:t>Tens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3500" dirty="0">
                          <a:latin typeface="SassoonCRInfantMedium" panose="02000603020000020003" pitchFamily="2" charset="77"/>
                        </a:rPr>
                        <a:t>Ones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7609272"/>
                  </a:ext>
                </a:extLst>
              </a:tr>
              <a:tr h="2736000">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0009976"/>
                  </a:ext>
                </a:extLst>
              </a:tr>
            </a:tbl>
          </a:graphicData>
        </a:graphic>
      </p:graphicFrame>
      <p:sp>
        <p:nvSpPr>
          <p:cNvPr id="2" name="Oval 1">
            <a:extLst>
              <a:ext uri="{FF2B5EF4-FFF2-40B4-BE49-F238E27FC236}">
                <a16:creationId xmlns:a16="http://schemas.microsoft.com/office/drawing/2014/main" id="{E10B51CF-7C44-46B8-9075-45B40D1D1DDB}"/>
              </a:ext>
            </a:extLst>
          </p:cNvPr>
          <p:cNvSpPr/>
          <p:nvPr/>
        </p:nvSpPr>
        <p:spPr>
          <a:xfrm>
            <a:off x="979055" y="2413947"/>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47" name="Oval 46">
            <a:extLst>
              <a:ext uri="{FF2B5EF4-FFF2-40B4-BE49-F238E27FC236}">
                <a16:creationId xmlns:a16="http://schemas.microsoft.com/office/drawing/2014/main" id="{2F5BA038-7302-4285-A6F0-47C4BF31BD6E}"/>
              </a:ext>
            </a:extLst>
          </p:cNvPr>
          <p:cNvSpPr/>
          <p:nvPr/>
        </p:nvSpPr>
        <p:spPr>
          <a:xfrm>
            <a:off x="1997264" y="2413947"/>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50" name="Oval 49">
            <a:extLst>
              <a:ext uri="{FF2B5EF4-FFF2-40B4-BE49-F238E27FC236}">
                <a16:creationId xmlns:a16="http://schemas.microsoft.com/office/drawing/2014/main" id="{A1E1CA4C-6B7D-4B3C-9333-18665E6BA4E6}"/>
              </a:ext>
            </a:extLst>
          </p:cNvPr>
          <p:cNvSpPr/>
          <p:nvPr/>
        </p:nvSpPr>
        <p:spPr>
          <a:xfrm>
            <a:off x="3015414" y="2408338"/>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53" name="Oval 52">
            <a:extLst>
              <a:ext uri="{FF2B5EF4-FFF2-40B4-BE49-F238E27FC236}">
                <a16:creationId xmlns:a16="http://schemas.microsoft.com/office/drawing/2014/main" id="{79251F05-2E48-44E8-BDA4-2C1BE3461B21}"/>
              </a:ext>
            </a:extLst>
          </p:cNvPr>
          <p:cNvSpPr/>
          <p:nvPr/>
        </p:nvSpPr>
        <p:spPr>
          <a:xfrm>
            <a:off x="4033564" y="2411965"/>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10</a:t>
            </a:r>
          </a:p>
        </p:txBody>
      </p:sp>
      <p:sp>
        <p:nvSpPr>
          <p:cNvPr id="60" name="Oval 59">
            <a:extLst>
              <a:ext uri="{FF2B5EF4-FFF2-40B4-BE49-F238E27FC236}">
                <a16:creationId xmlns:a16="http://schemas.microsoft.com/office/drawing/2014/main" id="{1973B9DD-DAD2-4A16-B9F1-67979591185A}"/>
              </a:ext>
            </a:extLst>
          </p:cNvPr>
          <p:cNvSpPr/>
          <p:nvPr/>
        </p:nvSpPr>
        <p:spPr>
          <a:xfrm>
            <a:off x="5727864" y="2408338"/>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1" name="Oval 60">
            <a:extLst>
              <a:ext uri="{FF2B5EF4-FFF2-40B4-BE49-F238E27FC236}">
                <a16:creationId xmlns:a16="http://schemas.microsoft.com/office/drawing/2014/main" id="{157DC974-142E-42F7-8541-3D12DDAE4843}"/>
              </a:ext>
            </a:extLst>
          </p:cNvPr>
          <p:cNvSpPr/>
          <p:nvPr/>
        </p:nvSpPr>
        <p:spPr>
          <a:xfrm>
            <a:off x="6504716" y="2406494"/>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2" name="Oval 61">
            <a:extLst>
              <a:ext uri="{FF2B5EF4-FFF2-40B4-BE49-F238E27FC236}">
                <a16:creationId xmlns:a16="http://schemas.microsoft.com/office/drawing/2014/main" id="{90442901-2EBA-40CD-9E8C-942AB851C3D7}"/>
              </a:ext>
            </a:extLst>
          </p:cNvPr>
          <p:cNvSpPr/>
          <p:nvPr/>
        </p:nvSpPr>
        <p:spPr>
          <a:xfrm>
            <a:off x="7296157" y="2406494"/>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3" name="Oval 62">
            <a:extLst>
              <a:ext uri="{FF2B5EF4-FFF2-40B4-BE49-F238E27FC236}">
                <a16:creationId xmlns:a16="http://schemas.microsoft.com/office/drawing/2014/main" id="{71A0CA5C-CD43-49F8-B032-E3CAD38EE57E}"/>
              </a:ext>
            </a:extLst>
          </p:cNvPr>
          <p:cNvSpPr/>
          <p:nvPr/>
        </p:nvSpPr>
        <p:spPr>
          <a:xfrm>
            <a:off x="5727864" y="3216520"/>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4" name="Oval 63">
            <a:extLst>
              <a:ext uri="{FF2B5EF4-FFF2-40B4-BE49-F238E27FC236}">
                <a16:creationId xmlns:a16="http://schemas.microsoft.com/office/drawing/2014/main" id="{17A0634B-75D6-4ADD-843C-E1D52274C0F9}"/>
              </a:ext>
            </a:extLst>
          </p:cNvPr>
          <p:cNvSpPr/>
          <p:nvPr/>
        </p:nvSpPr>
        <p:spPr>
          <a:xfrm>
            <a:off x="6504716" y="3214676"/>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5" name="Oval 64">
            <a:extLst>
              <a:ext uri="{FF2B5EF4-FFF2-40B4-BE49-F238E27FC236}">
                <a16:creationId xmlns:a16="http://schemas.microsoft.com/office/drawing/2014/main" id="{FA64E7A7-83A0-4BEE-B43D-9ACE777DF795}"/>
              </a:ext>
            </a:extLst>
          </p:cNvPr>
          <p:cNvSpPr/>
          <p:nvPr/>
        </p:nvSpPr>
        <p:spPr>
          <a:xfrm>
            <a:off x="7296157" y="3214676"/>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6" name="Oval 65">
            <a:extLst>
              <a:ext uri="{FF2B5EF4-FFF2-40B4-BE49-F238E27FC236}">
                <a16:creationId xmlns:a16="http://schemas.microsoft.com/office/drawing/2014/main" id="{DEE5ADCA-4CF8-4DD1-A95E-97EE7F75E849}"/>
              </a:ext>
            </a:extLst>
          </p:cNvPr>
          <p:cNvSpPr/>
          <p:nvPr/>
        </p:nvSpPr>
        <p:spPr>
          <a:xfrm>
            <a:off x="5727864" y="4024702"/>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7" name="Oval 66">
            <a:extLst>
              <a:ext uri="{FF2B5EF4-FFF2-40B4-BE49-F238E27FC236}">
                <a16:creationId xmlns:a16="http://schemas.microsoft.com/office/drawing/2014/main" id="{3277427D-5B8E-4D28-BAB6-D19514547051}"/>
              </a:ext>
            </a:extLst>
          </p:cNvPr>
          <p:cNvSpPr/>
          <p:nvPr/>
        </p:nvSpPr>
        <p:spPr>
          <a:xfrm>
            <a:off x="6504716" y="4022858"/>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
        <p:nvSpPr>
          <p:cNvPr id="68" name="Oval 67">
            <a:extLst>
              <a:ext uri="{FF2B5EF4-FFF2-40B4-BE49-F238E27FC236}">
                <a16:creationId xmlns:a16="http://schemas.microsoft.com/office/drawing/2014/main" id="{7376684D-B127-42CD-8E2C-B066AC8AE5D6}"/>
              </a:ext>
            </a:extLst>
          </p:cNvPr>
          <p:cNvSpPr/>
          <p:nvPr/>
        </p:nvSpPr>
        <p:spPr>
          <a:xfrm>
            <a:off x="7296157" y="4022858"/>
            <a:ext cx="684000" cy="684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500" dirty="0">
                <a:solidFill>
                  <a:schemeClr val="tx1"/>
                </a:solidFill>
                <a:latin typeface="SassoonCRInfantMedium" panose="02000603020000020003" pitchFamily="2" charset="0"/>
              </a:rPr>
              <a:t>1</a:t>
            </a:r>
          </a:p>
        </p:txBody>
      </p:sp>
    </p:spTree>
    <p:extLst>
      <p:ext uri="{BB962C8B-B14F-4D97-AF65-F5344CB8AC3E}">
        <p14:creationId xmlns:p14="http://schemas.microsoft.com/office/powerpoint/2010/main" val="3394759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dirty="0">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number line.</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1773F968-07BA-4AAB-8ADF-00A3C91B0DA8}"/>
              </a:ext>
            </a:extLst>
          </p:cNvPr>
          <p:cNvGraphicFramePr>
            <a:graphicFrameLocks noGrp="1"/>
          </p:cNvGraphicFramePr>
          <p:nvPr>
            <p:extLst>
              <p:ext uri="{D42A27DB-BD31-4B8C-83A1-F6EECF244321}">
                <p14:modId xmlns:p14="http://schemas.microsoft.com/office/powerpoint/2010/main" val="497104274"/>
              </p:ext>
            </p:extLst>
          </p:nvPr>
        </p:nvGraphicFramePr>
        <p:xfrm>
          <a:off x="1259151" y="2197307"/>
          <a:ext cx="6632740" cy="829960"/>
        </p:xfrm>
        <a:graphic>
          <a:graphicData uri="http://schemas.openxmlformats.org/drawingml/2006/table">
            <a:tbl>
              <a:tblPr firstRow="1" bandRow="1">
                <a:tableStyleId>{5940675A-B579-460E-94D1-54222C63F5DA}</a:tableStyleId>
              </a:tblPr>
              <a:tblGrid>
                <a:gridCol w="1658185">
                  <a:extLst>
                    <a:ext uri="{9D8B030D-6E8A-4147-A177-3AD203B41FA5}">
                      <a16:colId xmlns:a16="http://schemas.microsoft.com/office/drawing/2014/main" val="3849830634"/>
                    </a:ext>
                  </a:extLst>
                </a:gridCol>
                <a:gridCol w="1658185">
                  <a:extLst>
                    <a:ext uri="{9D8B030D-6E8A-4147-A177-3AD203B41FA5}">
                      <a16:colId xmlns:a16="http://schemas.microsoft.com/office/drawing/2014/main" val="29323337"/>
                    </a:ext>
                  </a:extLst>
                </a:gridCol>
                <a:gridCol w="1658185">
                  <a:extLst>
                    <a:ext uri="{9D8B030D-6E8A-4147-A177-3AD203B41FA5}">
                      <a16:colId xmlns:a16="http://schemas.microsoft.com/office/drawing/2014/main" val="781238825"/>
                    </a:ext>
                  </a:extLst>
                </a:gridCol>
                <a:gridCol w="1658185">
                  <a:extLst>
                    <a:ext uri="{9D8B030D-6E8A-4147-A177-3AD203B41FA5}">
                      <a16:colId xmlns:a16="http://schemas.microsoft.com/office/drawing/2014/main" val="1519364999"/>
                    </a:ext>
                  </a:extLst>
                </a:gridCol>
              </a:tblGrid>
              <a:tr h="829960">
                <a:tc>
                  <a:txBody>
                    <a:bodyPr/>
                    <a:lstStyle/>
                    <a:p>
                      <a:pPr algn="ctr"/>
                      <a:endParaRPr lang="en-US" sz="3600" dirty="0">
                        <a:solidFill>
                          <a:srgbClr val="FF0000"/>
                        </a:solidFill>
                        <a:latin typeface="SassoonCRInfantMedium" panose="02000603020000020003" pitchFamily="2" charset="77"/>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3600" dirty="0">
                        <a:solidFill>
                          <a:srgbClr val="FF0000"/>
                        </a:solidFill>
                        <a:latin typeface="SassoonCRInfantMedium" panose="02000603020000020003" pitchFamily="2" charset="77"/>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3600" dirty="0">
                        <a:solidFill>
                          <a:srgbClr val="FF0000"/>
                        </a:solidFill>
                        <a:latin typeface="SassoonCRInfantMedium" panose="02000603020000020003" pitchFamily="2" charset="77"/>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latin typeface="SassoonCRInfantMedium" panose="02000603020000020003" pitchFamily="2" charset="77"/>
                        </a:rPr>
                        <a:t>77</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78792221"/>
                  </a:ext>
                </a:extLst>
              </a:tr>
            </a:tbl>
          </a:graphicData>
        </a:graphic>
      </p:graphicFrame>
    </p:spTree>
    <p:extLst>
      <p:ext uri="{BB962C8B-B14F-4D97-AF65-F5344CB8AC3E}">
        <p14:creationId xmlns:p14="http://schemas.microsoft.com/office/powerpoint/2010/main" val="2710277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dirty="0">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number line.</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1773F968-07BA-4AAB-8ADF-00A3C91B0DA8}"/>
              </a:ext>
            </a:extLst>
          </p:cNvPr>
          <p:cNvGraphicFramePr>
            <a:graphicFrameLocks noGrp="1"/>
          </p:cNvGraphicFramePr>
          <p:nvPr>
            <p:extLst/>
          </p:nvPr>
        </p:nvGraphicFramePr>
        <p:xfrm>
          <a:off x="1259151" y="2197307"/>
          <a:ext cx="6632740" cy="829960"/>
        </p:xfrm>
        <a:graphic>
          <a:graphicData uri="http://schemas.openxmlformats.org/drawingml/2006/table">
            <a:tbl>
              <a:tblPr firstRow="1" bandRow="1">
                <a:tableStyleId>{5940675A-B579-460E-94D1-54222C63F5DA}</a:tableStyleId>
              </a:tblPr>
              <a:tblGrid>
                <a:gridCol w="1658185">
                  <a:extLst>
                    <a:ext uri="{9D8B030D-6E8A-4147-A177-3AD203B41FA5}">
                      <a16:colId xmlns:a16="http://schemas.microsoft.com/office/drawing/2014/main" val="3849830634"/>
                    </a:ext>
                  </a:extLst>
                </a:gridCol>
                <a:gridCol w="1658185">
                  <a:extLst>
                    <a:ext uri="{9D8B030D-6E8A-4147-A177-3AD203B41FA5}">
                      <a16:colId xmlns:a16="http://schemas.microsoft.com/office/drawing/2014/main" val="29323337"/>
                    </a:ext>
                  </a:extLst>
                </a:gridCol>
                <a:gridCol w="1658185">
                  <a:extLst>
                    <a:ext uri="{9D8B030D-6E8A-4147-A177-3AD203B41FA5}">
                      <a16:colId xmlns:a16="http://schemas.microsoft.com/office/drawing/2014/main" val="781238825"/>
                    </a:ext>
                  </a:extLst>
                </a:gridCol>
                <a:gridCol w="1658185">
                  <a:extLst>
                    <a:ext uri="{9D8B030D-6E8A-4147-A177-3AD203B41FA5}">
                      <a16:colId xmlns:a16="http://schemas.microsoft.com/office/drawing/2014/main" val="1519364999"/>
                    </a:ext>
                  </a:extLst>
                </a:gridCol>
              </a:tblGrid>
              <a:tr h="829960">
                <a:tc>
                  <a:txBody>
                    <a:bodyPr/>
                    <a:lstStyle/>
                    <a:p>
                      <a:pPr algn="ctr"/>
                      <a:r>
                        <a:rPr lang="en-US" sz="3600" dirty="0">
                          <a:solidFill>
                            <a:srgbClr val="FF0000"/>
                          </a:solidFill>
                          <a:latin typeface="SassoonCRInfantMedium" panose="02000603020000020003" pitchFamily="2" charset="77"/>
                        </a:rPr>
                        <a:t>74</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rgbClr val="FF0000"/>
                          </a:solidFill>
                          <a:latin typeface="SassoonCRInfantMedium" panose="02000603020000020003" pitchFamily="2" charset="77"/>
                        </a:rPr>
                        <a:t>75</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rgbClr val="FF0000"/>
                          </a:solidFill>
                          <a:latin typeface="SassoonCRInfantMedium" panose="02000603020000020003" pitchFamily="2" charset="77"/>
                        </a:rPr>
                        <a:t>76</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latin typeface="SassoonCRInfantMedium" panose="02000603020000020003" pitchFamily="2" charset="77"/>
                        </a:rPr>
                        <a:t>77</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78792221"/>
                  </a:ext>
                </a:extLst>
              </a:tr>
            </a:tbl>
          </a:graphicData>
        </a:graphic>
      </p:graphicFrame>
    </p:spTree>
    <p:extLst>
      <p:ext uri="{BB962C8B-B14F-4D97-AF65-F5344CB8AC3E}">
        <p14:creationId xmlns:p14="http://schemas.microsoft.com/office/powerpoint/2010/main" val="2446524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038874BE-E289-4ACB-8305-CC416B2A6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Amy has 31 toys in her room. </a:t>
            </a: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She buys one more at the shop. </a:t>
            </a: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many does she have now?</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4251010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9" name="Picture 8">
            <a:extLst>
              <a:ext uri="{FF2B5EF4-FFF2-40B4-BE49-F238E27FC236}">
                <a16:creationId xmlns:a16="http://schemas.microsoft.com/office/drawing/2014/main" id="{5FDEFB3D-4A73-4165-B626-856193401D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Amy has 31 toys in her room. </a:t>
            </a: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She buys one more at the shop. </a:t>
            </a: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many does she have now?</a:t>
            </a:r>
          </a:p>
          <a:p>
            <a:pPr algn="ctr"/>
            <a:endParaRPr lang="en-GB" sz="2400" dirty="0">
              <a:solidFill>
                <a:schemeClr val="tx1"/>
              </a:solidFill>
              <a:latin typeface="SassoonCRInfantMedium" panose="02000603020000020003" pitchFamily="2" charset="0"/>
            </a:endParaRPr>
          </a:p>
          <a:p>
            <a:pPr algn="ctr"/>
            <a:r>
              <a:rPr lang="en-GB" sz="5400" dirty="0">
                <a:solidFill>
                  <a:srgbClr val="FF0000"/>
                </a:solidFill>
                <a:latin typeface="SassoonCRInfantMedium" panose="02000603020000020003" pitchFamily="2" charset="0"/>
              </a:rPr>
              <a:t>32</a:t>
            </a:r>
            <a:endParaRPr lang="en-GB" sz="2800" dirty="0">
              <a:solidFill>
                <a:srgbClr val="FF0000"/>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3311537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Use the digit cards to create three 2-digit numbers you find beside each other on a number line.</a:t>
            </a:r>
          </a:p>
          <a:p>
            <a:pPr algn="ctr"/>
            <a:endParaRPr lang="en-GB" sz="2800" dirty="0">
              <a:solidFill>
                <a:srgbClr val="FF0000"/>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518357B3-3DD3-4C3D-81A8-7937050602C3}"/>
              </a:ext>
            </a:extLst>
          </p:cNvPr>
          <p:cNvGrpSpPr/>
          <p:nvPr/>
        </p:nvGrpSpPr>
        <p:grpSpPr>
          <a:xfrm>
            <a:off x="2756911" y="2133431"/>
            <a:ext cx="3630177" cy="3100823"/>
            <a:chOff x="438049" y="952451"/>
            <a:chExt cx="2479268" cy="2117739"/>
          </a:xfrm>
        </p:grpSpPr>
        <p:sp>
          <p:nvSpPr>
            <p:cNvPr id="9" name="Rounded Rectangle 1">
              <a:extLst>
                <a:ext uri="{FF2B5EF4-FFF2-40B4-BE49-F238E27FC236}">
                  <a16:creationId xmlns:a16="http://schemas.microsoft.com/office/drawing/2014/main" id="{636F0BDD-1B23-4D36-8130-9CA122BB7191}"/>
                </a:ext>
              </a:extLst>
            </p:cNvPr>
            <p:cNvSpPr/>
            <p:nvPr/>
          </p:nvSpPr>
          <p:spPr>
            <a:xfrm>
              <a:off x="438049" y="952451"/>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latin typeface="SassoonCRInfantMedium" panose="02000603020000020003" pitchFamily="2" charset="77"/>
                </a:rPr>
                <a:t>4</a:t>
              </a:r>
            </a:p>
          </p:txBody>
        </p:sp>
        <p:sp>
          <p:nvSpPr>
            <p:cNvPr id="10" name="Rounded Rectangle 33">
              <a:extLst>
                <a:ext uri="{FF2B5EF4-FFF2-40B4-BE49-F238E27FC236}">
                  <a16:creationId xmlns:a16="http://schemas.microsoft.com/office/drawing/2014/main" id="{92081C41-320C-406C-AAAC-D808A5637363}"/>
                </a:ext>
              </a:extLst>
            </p:cNvPr>
            <p:cNvSpPr/>
            <p:nvPr/>
          </p:nvSpPr>
          <p:spPr>
            <a:xfrm>
              <a:off x="438049" y="2134086"/>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latin typeface="SassoonCRInfantMedium" panose="02000603020000020003" pitchFamily="2" charset="77"/>
                </a:rPr>
                <a:t>5</a:t>
              </a:r>
            </a:p>
          </p:txBody>
        </p:sp>
        <p:sp>
          <p:nvSpPr>
            <p:cNvPr id="11" name="Rounded Rectangle 34">
              <a:extLst>
                <a:ext uri="{FF2B5EF4-FFF2-40B4-BE49-F238E27FC236}">
                  <a16:creationId xmlns:a16="http://schemas.microsoft.com/office/drawing/2014/main" id="{EB1127A7-CC78-4CED-A6AA-5EA22E81E574}"/>
                </a:ext>
              </a:extLst>
            </p:cNvPr>
            <p:cNvSpPr/>
            <p:nvPr/>
          </p:nvSpPr>
          <p:spPr>
            <a:xfrm>
              <a:off x="1333141" y="952451"/>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latin typeface="SassoonCRInfantMedium" panose="02000603020000020003" pitchFamily="2" charset="77"/>
                </a:rPr>
                <a:t>4</a:t>
              </a:r>
            </a:p>
          </p:txBody>
        </p:sp>
        <p:sp>
          <p:nvSpPr>
            <p:cNvPr id="12" name="Rounded Rectangle 35">
              <a:extLst>
                <a:ext uri="{FF2B5EF4-FFF2-40B4-BE49-F238E27FC236}">
                  <a16:creationId xmlns:a16="http://schemas.microsoft.com/office/drawing/2014/main" id="{C9230D9F-2C39-49DA-B6FA-3650BB21A552}"/>
                </a:ext>
              </a:extLst>
            </p:cNvPr>
            <p:cNvSpPr/>
            <p:nvPr/>
          </p:nvSpPr>
          <p:spPr>
            <a:xfrm>
              <a:off x="1333141" y="2134086"/>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latin typeface="SassoonCRInfantMedium" panose="02000603020000020003" pitchFamily="2" charset="77"/>
                </a:rPr>
                <a:t>8</a:t>
              </a:r>
            </a:p>
          </p:txBody>
        </p:sp>
        <p:sp>
          <p:nvSpPr>
            <p:cNvPr id="13" name="Rounded Rectangle 36">
              <a:extLst>
                <a:ext uri="{FF2B5EF4-FFF2-40B4-BE49-F238E27FC236}">
                  <a16:creationId xmlns:a16="http://schemas.microsoft.com/office/drawing/2014/main" id="{14279BDF-CDA9-4F26-BC53-8E25F5A73B06}"/>
                </a:ext>
              </a:extLst>
            </p:cNvPr>
            <p:cNvSpPr/>
            <p:nvPr/>
          </p:nvSpPr>
          <p:spPr>
            <a:xfrm>
              <a:off x="2269245" y="952451"/>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latin typeface="SassoonCRInfantMedium" panose="02000603020000020003" pitchFamily="2" charset="77"/>
                </a:rPr>
                <a:t>9</a:t>
              </a:r>
            </a:p>
          </p:txBody>
        </p:sp>
        <p:sp>
          <p:nvSpPr>
            <p:cNvPr id="14" name="Rounded Rectangle 37">
              <a:extLst>
                <a:ext uri="{FF2B5EF4-FFF2-40B4-BE49-F238E27FC236}">
                  <a16:creationId xmlns:a16="http://schemas.microsoft.com/office/drawing/2014/main" id="{11EAE0B5-32C2-481C-A14F-27DF1D1C97B9}"/>
                </a:ext>
              </a:extLst>
            </p:cNvPr>
            <p:cNvSpPr/>
            <p:nvPr/>
          </p:nvSpPr>
          <p:spPr>
            <a:xfrm>
              <a:off x="2269245" y="2134086"/>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latin typeface="SassoonCRInfantMedium" panose="02000603020000020003" pitchFamily="2" charset="77"/>
                </a:rPr>
                <a:t>0</a:t>
              </a:r>
            </a:p>
          </p:txBody>
        </p:sp>
      </p:gr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Use the digit cards to create three 2-digit numbers you find beside each other on a number line.</a:t>
            </a:r>
          </a:p>
          <a:p>
            <a:pPr algn="ctr"/>
            <a:endParaRPr lang="en-GB" sz="2800" dirty="0">
              <a:solidFill>
                <a:srgbClr val="FF0000"/>
              </a:solidFill>
              <a:latin typeface="SassoonCRInfantMedium" panose="02000603020000020003" pitchFamily="2" charset="0"/>
            </a:endParaRPr>
          </a:p>
        </p:txBody>
      </p:sp>
      <p:grpSp>
        <p:nvGrpSpPr>
          <p:cNvPr id="5" name="Group 4">
            <a:extLst>
              <a:ext uri="{FF2B5EF4-FFF2-40B4-BE49-F238E27FC236}">
                <a16:creationId xmlns:a16="http://schemas.microsoft.com/office/drawing/2014/main" id="{6E345AEF-8117-4611-A708-781C2AB43600}"/>
              </a:ext>
            </a:extLst>
          </p:cNvPr>
          <p:cNvGrpSpPr/>
          <p:nvPr/>
        </p:nvGrpSpPr>
        <p:grpSpPr>
          <a:xfrm>
            <a:off x="801539" y="2900345"/>
            <a:ext cx="7540922" cy="1370656"/>
            <a:chOff x="783136" y="2900345"/>
            <a:chExt cx="7540922" cy="1370656"/>
          </a:xfrm>
        </p:grpSpPr>
        <p:grpSp>
          <p:nvGrpSpPr>
            <p:cNvPr id="4" name="Group 3">
              <a:extLst>
                <a:ext uri="{FF2B5EF4-FFF2-40B4-BE49-F238E27FC236}">
                  <a16:creationId xmlns:a16="http://schemas.microsoft.com/office/drawing/2014/main" id="{C4951FB0-E95F-493C-AE4C-E9A539AD2296}"/>
                </a:ext>
              </a:extLst>
            </p:cNvPr>
            <p:cNvGrpSpPr/>
            <p:nvPr/>
          </p:nvGrpSpPr>
          <p:grpSpPr>
            <a:xfrm>
              <a:off x="783136" y="2900345"/>
              <a:ext cx="1964553" cy="1370656"/>
              <a:chOff x="665151" y="2900345"/>
              <a:chExt cx="1964553" cy="1370656"/>
            </a:xfrm>
          </p:grpSpPr>
          <p:sp>
            <p:nvSpPr>
              <p:cNvPr id="9" name="Rounded Rectangle 1">
                <a:extLst>
                  <a:ext uri="{FF2B5EF4-FFF2-40B4-BE49-F238E27FC236}">
                    <a16:creationId xmlns:a16="http://schemas.microsoft.com/office/drawing/2014/main" id="{636F0BDD-1B23-4D36-8130-9CA122BB7191}"/>
                  </a:ext>
                </a:extLst>
              </p:cNvPr>
              <p:cNvSpPr/>
              <p:nvPr/>
            </p:nvSpPr>
            <p:spPr>
              <a:xfrm>
                <a:off x="665151"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FF0000"/>
                    </a:solidFill>
                    <a:latin typeface="SassoonCRInfantMedium" panose="02000603020000020003" pitchFamily="2" charset="77"/>
                  </a:rPr>
                  <a:t>4</a:t>
                </a:r>
              </a:p>
            </p:txBody>
          </p:sp>
          <p:sp>
            <p:nvSpPr>
              <p:cNvPr id="12" name="Rounded Rectangle 35">
                <a:extLst>
                  <a:ext uri="{FF2B5EF4-FFF2-40B4-BE49-F238E27FC236}">
                    <a16:creationId xmlns:a16="http://schemas.microsoft.com/office/drawing/2014/main" id="{C9230D9F-2C39-49DA-B6FA-3650BB21A552}"/>
                  </a:ext>
                </a:extLst>
              </p:cNvPr>
              <p:cNvSpPr/>
              <p:nvPr/>
            </p:nvSpPr>
            <p:spPr>
              <a:xfrm>
                <a:off x="1680788"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FF0000"/>
                    </a:solidFill>
                    <a:latin typeface="SassoonCRInfantMedium" panose="02000603020000020003" pitchFamily="2" charset="77"/>
                  </a:rPr>
                  <a:t>8</a:t>
                </a:r>
              </a:p>
            </p:txBody>
          </p:sp>
        </p:grpSp>
        <p:grpSp>
          <p:nvGrpSpPr>
            <p:cNvPr id="3" name="Group 2">
              <a:extLst>
                <a:ext uri="{FF2B5EF4-FFF2-40B4-BE49-F238E27FC236}">
                  <a16:creationId xmlns:a16="http://schemas.microsoft.com/office/drawing/2014/main" id="{549856BA-43FF-4F18-9655-E6040F996FBF}"/>
                </a:ext>
              </a:extLst>
            </p:cNvPr>
            <p:cNvGrpSpPr/>
            <p:nvPr/>
          </p:nvGrpSpPr>
          <p:grpSpPr>
            <a:xfrm>
              <a:off x="3569313" y="2900345"/>
              <a:ext cx="1964553" cy="1370656"/>
              <a:chOff x="3634897" y="2900345"/>
              <a:chExt cx="1964553" cy="1370656"/>
            </a:xfrm>
          </p:grpSpPr>
          <p:sp>
            <p:nvSpPr>
              <p:cNvPr id="11" name="Rounded Rectangle 34">
                <a:extLst>
                  <a:ext uri="{FF2B5EF4-FFF2-40B4-BE49-F238E27FC236}">
                    <a16:creationId xmlns:a16="http://schemas.microsoft.com/office/drawing/2014/main" id="{EB1127A7-CC78-4CED-A6AA-5EA22E81E574}"/>
                  </a:ext>
                </a:extLst>
              </p:cNvPr>
              <p:cNvSpPr/>
              <p:nvPr/>
            </p:nvSpPr>
            <p:spPr>
              <a:xfrm>
                <a:off x="3634897"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FF0000"/>
                    </a:solidFill>
                    <a:latin typeface="SassoonCRInfantMedium" panose="02000603020000020003" pitchFamily="2" charset="77"/>
                  </a:rPr>
                  <a:t>4</a:t>
                </a:r>
              </a:p>
            </p:txBody>
          </p:sp>
          <p:sp>
            <p:nvSpPr>
              <p:cNvPr id="13" name="Rounded Rectangle 36">
                <a:extLst>
                  <a:ext uri="{FF2B5EF4-FFF2-40B4-BE49-F238E27FC236}">
                    <a16:creationId xmlns:a16="http://schemas.microsoft.com/office/drawing/2014/main" id="{14279BDF-CDA9-4F26-BC53-8E25F5A73B06}"/>
                  </a:ext>
                </a:extLst>
              </p:cNvPr>
              <p:cNvSpPr/>
              <p:nvPr/>
            </p:nvSpPr>
            <p:spPr>
              <a:xfrm>
                <a:off x="4650534"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FF0000"/>
                    </a:solidFill>
                    <a:latin typeface="SassoonCRInfantMedium" panose="02000603020000020003" pitchFamily="2" charset="77"/>
                  </a:rPr>
                  <a:t>9</a:t>
                </a:r>
              </a:p>
            </p:txBody>
          </p:sp>
        </p:grpSp>
        <p:grpSp>
          <p:nvGrpSpPr>
            <p:cNvPr id="2" name="Group 1">
              <a:extLst>
                <a:ext uri="{FF2B5EF4-FFF2-40B4-BE49-F238E27FC236}">
                  <a16:creationId xmlns:a16="http://schemas.microsoft.com/office/drawing/2014/main" id="{B78D43CC-DC23-4E62-9F16-058019A20F65}"/>
                </a:ext>
              </a:extLst>
            </p:cNvPr>
            <p:cNvGrpSpPr/>
            <p:nvPr/>
          </p:nvGrpSpPr>
          <p:grpSpPr>
            <a:xfrm>
              <a:off x="6355489" y="2900345"/>
              <a:ext cx="1968569" cy="1370656"/>
              <a:chOff x="6453809" y="2900345"/>
              <a:chExt cx="1968569" cy="1370656"/>
            </a:xfrm>
          </p:grpSpPr>
          <p:sp>
            <p:nvSpPr>
              <p:cNvPr id="10" name="Rounded Rectangle 33">
                <a:extLst>
                  <a:ext uri="{FF2B5EF4-FFF2-40B4-BE49-F238E27FC236}">
                    <a16:creationId xmlns:a16="http://schemas.microsoft.com/office/drawing/2014/main" id="{92081C41-320C-406C-AAAC-D808A5637363}"/>
                  </a:ext>
                </a:extLst>
              </p:cNvPr>
              <p:cNvSpPr/>
              <p:nvPr/>
            </p:nvSpPr>
            <p:spPr>
              <a:xfrm>
                <a:off x="6453809"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FF0000"/>
                    </a:solidFill>
                    <a:latin typeface="SassoonCRInfantMedium" panose="02000603020000020003" pitchFamily="2" charset="77"/>
                  </a:rPr>
                  <a:t>5</a:t>
                </a:r>
              </a:p>
            </p:txBody>
          </p:sp>
          <p:sp>
            <p:nvSpPr>
              <p:cNvPr id="14" name="Rounded Rectangle 37">
                <a:extLst>
                  <a:ext uri="{FF2B5EF4-FFF2-40B4-BE49-F238E27FC236}">
                    <a16:creationId xmlns:a16="http://schemas.microsoft.com/office/drawing/2014/main" id="{11EAE0B5-32C2-481C-A14F-27DF1D1C97B9}"/>
                  </a:ext>
                </a:extLst>
              </p:cNvPr>
              <p:cNvSpPr/>
              <p:nvPr/>
            </p:nvSpPr>
            <p:spPr>
              <a:xfrm>
                <a:off x="7473462"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FF0000"/>
                    </a:solidFill>
                    <a:latin typeface="SassoonCRInfantMedium" panose="02000603020000020003" pitchFamily="2" charset="77"/>
                  </a:rPr>
                  <a:t>0</a:t>
                </a:r>
              </a:p>
            </p:txBody>
          </p:sp>
        </p:grpSp>
      </p:grpSp>
    </p:spTree>
    <p:extLst>
      <p:ext uri="{BB962C8B-B14F-4D97-AF65-F5344CB8AC3E}">
        <p14:creationId xmlns:p14="http://schemas.microsoft.com/office/powerpoint/2010/main" val="3378311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2F3D1E14-8DC1-4E94-88ED-6DE30657CC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64" name="Rectangle 63">
            <a:extLst>
              <a:ext uri="{FF2B5EF4-FFF2-40B4-BE49-F238E27FC236}">
                <a16:creationId xmlns:a16="http://schemas.microsoft.com/office/drawing/2014/main" id="{6D098C56-2A39-4519-9D81-8A1BD766055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Look at the straws.</a:t>
            </a: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r>
              <a:rPr lang="en-GB" sz="2400" dirty="0">
                <a:solidFill>
                  <a:prstClr val="black"/>
                </a:solidFill>
                <a:latin typeface="SassoonCRInfantMedium" panose="02000603020000020003" pitchFamily="2" charset="0"/>
                <a:sym typeface="Wingdings" panose="05000000000000000000" pitchFamily="2" charset="2"/>
              </a:rPr>
              <a:t>Explain Martha’s mistake.</a:t>
            </a:r>
          </a:p>
          <a:p>
            <a:endParaRPr lang="en-GB" sz="2800" dirty="0">
              <a:solidFill>
                <a:schemeClr val="tx1"/>
              </a:solidFill>
              <a:latin typeface="SassoonCRInfantMedium" panose="02000603020000020003" pitchFamily="2" charset="0"/>
            </a:endParaRPr>
          </a:p>
        </p:txBody>
      </p:sp>
      <p:sp>
        <p:nvSpPr>
          <p:cNvPr id="65" name="Rounded Rectangular Callout 5">
            <a:extLst>
              <a:ext uri="{FF2B5EF4-FFF2-40B4-BE49-F238E27FC236}">
                <a16:creationId xmlns:a16="http://schemas.microsoft.com/office/drawing/2014/main" id="{AEB8D7A9-44CC-44A1-AEE2-E9E78B0D7F1D}"/>
              </a:ext>
            </a:extLst>
          </p:cNvPr>
          <p:cNvSpPr/>
          <p:nvPr/>
        </p:nvSpPr>
        <p:spPr>
          <a:xfrm>
            <a:off x="2506317" y="4147809"/>
            <a:ext cx="4554849" cy="520039"/>
          </a:xfrm>
          <a:prstGeom prst="wedgeRoundRectCallout">
            <a:avLst>
              <a:gd name="adj1" fmla="val -57399"/>
              <a:gd name="adj2" fmla="val -136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CRInfantMedium" panose="02000603020000020003" pitchFamily="2" charset="77"/>
              </a:rPr>
              <a:t>One less than this would be 25. </a:t>
            </a:r>
          </a:p>
        </p:txBody>
      </p:sp>
    </p:spTree>
    <p:extLst>
      <p:ext uri="{BB962C8B-B14F-4D97-AF65-F5344CB8AC3E}">
        <p14:creationId xmlns:p14="http://schemas.microsoft.com/office/powerpoint/2010/main" val="1592537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2F3D1E14-8DC1-4E94-88ED-6DE30657CC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9" name="Rectangle 8">
            <a:extLst>
              <a:ext uri="{FF2B5EF4-FFF2-40B4-BE49-F238E27FC236}">
                <a16:creationId xmlns:a16="http://schemas.microsoft.com/office/drawing/2014/main" id="{F016EEC9-003F-405D-8572-DF311B7C1F2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Look at the straws.</a:t>
            </a: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r>
              <a:rPr lang="en-GB" sz="2400" dirty="0">
                <a:solidFill>
                  <a:prstClr val="black"/>
                </a:solidFill>
                <a:latin typeface="SassoonCRInfantMedium" panose="02000603020000020003" pitchFamily="2" charset="0"/>
                <a:sym typeface="Wingdings" panose="05000000000000000000" pitchFamily="2" charset="2"/>
              </a:rPr>
              <a:t>Explain Martha’s mistake.</a:t>
            </a:r>
          </a:p>
          <a:p>
            <a:r>
              <a:rPr lang="en-GB" sz="2400" dirty="0">
                <a:solidFill>
                  <a:schemeClr val="tx1"/>
                </a:solidFill>
                <a:latin typeface="SassoonCRInfantMedium" panose="02000603020000020003" pitchFamily="2" charset="0"/>
              </a:rPr>
              <a:t>Martha has taken away </a:t>
            </a:r>
            <a:r>
              <a:rPr lang="en-GB" sz="2400" spc="-300" dirty="0">
                <a:solidFill>
                  <a:schemeClr val="tx1"/>
                </a:solidFill>
                <a:latin typeface="SassoonCRInfantMedium" panose="02000603020000020003" pitchFamily="2" charset="0"/>
              </a:rPr>
              <a:t>________________________</a:t>
            </a:r>
            <a:r>
              <a:rPr lang="en-GB" sz="2400" dirty="0">
                <a:solidFill>
                  <a:schemeClr val="tx1"/>
                </a:solidFill>
                <a:latin typeface="SassoonCRInfantMedium" panose="02000603020000020003" pitchFamily="2" charset="0"/>
              </a:rPr>
              <a:t> . </a:t>
            </a:r>
          </a:p>
          <a:p>
            <a:r>
              <a:rPr lang="en-GB" sz="2400" dirty="0">
                <a:solidFill>
                  <a:schemeClr val="tx1"/>
                </a:solidFill>
                <a:latin typeface="SassoonCRInfantMedium" panose="02000603020000020003" pitchFamily="2" charset="0"/>
              </a:rPr>
              <a:t>She needs to take away </a:t>
            </a:r>
            <a:r>
              <a:rPr lang="en-GB" sz="2400" spc="-300" dirty="0">
                <a:solidFill>
                  <a:schemeClr val="tx1"/>
                </a:solidFill>
                <a:latin typeface="SassoonCRInfantMedium" panose="02000603020000020003" pitchFamily="2" charset="0"/>
              </a:rPr>
              <a:t>_____________</a:t>
            </a:r>
            <a:r>
              <a:rPr lang="en-GB" sz="2400" dirty="0">
                <a:solidFill>
                  <a:schemeClr val="tx1"/>
                </a:solidFill>
                <a:latin typeface="SassoonCRInfantMedium" panose="02000603020000020003" pitchFamily="2" charset="0"/>
              </a:rPr>
              <a:t> . One less than 35 is </a:t>
            </a:r>
            <a:r>
              <a:rPr lang="en-GB" sz="2400" spc="-300" dirty="0">
                <a:solidFill>
                  <a:schemeClr val="tx1"/>
                </a:solidFill>
                <a:latin typeface="SassoonCRInfantMedium" panose="02000603020000020003" pitchFamily="2" charset="0"/>
              </a:rPr>
              <a:t>_____</a:t>
            </a:r>
            <a:r>
              <a:rPr lang="en-GB" sz="2400" dirty="0">
                <a:solidFill>
                  <a:schemeClr val="tx1"/>
                </a:solidFill>
                <a:latin typeface="SassoonCRInfantMedium" panose="02000603020000020003" pitchFamily="2" charset="0"/>
              </a:rPr>
              <a:t> </a:t>
            </a:r>
            <a:r>
              <a:rPr lang="en-GB" sz="2800" dirty="0">
                <a:solidFill>
                  <a:schemeClr val="tx1"/>
                </a:solidFill>
                <a:latin typeface="SassoonCRInfantMedium" panose="02000603020000020003" pitchFamily="2" charset="0"/>
              </a:rPr>
              <a:t>.</a:t>
            </a:r>
          </a:p>
        </p:txBody>
      </p:sp>
      <p:sp>
        <p:nvSpPr>
          <p:cNvPr id="65" name="Rounded Rectangular Callout 5">
            <a:extLst>
              <a:ext uri="{FF2B5EF4-FFF2-40B4-BE49-F238E27FC236}">
                <a16:creationId xmlns:a16="http://schemas.microsoft.com/office/drawing/2014/main" id="{AEB8D7A9-44CC-44A1-AEE2-E9E78B0D7F1D}"/>
              </a:ext>
            </a:extLst>
          </p:cNvPr>
          <p:cNvSpPr/>
          <p:nvPr/>
        </p:nvSpPr>
        <p:spPr>
          <a:xfrm>
            <a:off x="2506317" y="4147809"/>
            <a:ext cx="4554849" cy="520039"/>
          </a:xfrm>
          <a:prstGeom prst="wedgeRoundRectCallout">
            <a:avLst>
              <a:gd name="adj1" fmla="val -57399"/>
              <a:gd name="adj2" fmla="val -136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CRInfantMedium" panose="02000603020000020003" pitchFamily="2" charset="77"/>
              </a:rPr>
              <a:t>One less than this would be 25. </a:t>
            </a:r>
          </a:p>
        </p:txBody>
      </p:sp>
    </p:spTree>
    <p:extLst>
      <p:ext uri="{BB962C8B-B14F-4D97-AF65-F5344CB8AC3E}">
        <p14:creationId xmlns:p14="http://schemas.microsoft.com/office/powerpoint/2010/main" val="2695417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2F3D1E14-8DC1-4E94-88ED-6DE30657CC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9" name="Rectangle 8">
            <a:extLst>
              <a:ext uri="{FF2B5EF4-FFF2-40B4-BE49-F238E27FC236}">
                <a16:creationId xmlns:a16="http://schemas.microsoft.com/office/drawing/2014/main" id="{F016EEC9-003F-405D-8572-DF311B7C1F2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Look at the straws.</a:t>
            </a: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endParaRPr lang="en-GB" sz="2400" dirty="0">
              <a:solidFill>
                <a:prstClr val="black"/>
              </a:solidFill>
              <a:latin typeface="SassoonCRInfantMedium" panose="02000603020000020003" pitchFamily="2" charset="0"/>
              <a:sym typeface="Wingdings" panose="05000000000000000000" pitchFamily="2" charset="2"/>
            </a:endParaRPr>
          </a:p>
          <a:p>
            <a:pPr lvl="0" defTabSz="514350">
              <a:defRPr/>
            </a:pPr>
            <a:r>
              <a:rPr lang="en-GB" sz="2400" dirty="0">
                <a:solidFill>
                  <a:prstClr val="black"/>
                </a:solidFill>
                <a:latin typeface="SassoonCRInfantMedium" panose="02000603020000020003" pitchFamily="2" charset="0"/>
                <a:sym typeface="Wingdings" panose="05000000000000000000" pitchFamily="2" charset="2"/>
              </a:rPr>
              <a:t>Explain Martha’s mistake.</a:t>
            </a:r>
          </a:p>
          <a:p>
            <a:r>
              <a:rPr lang="en-GB" sz="2400" dirty="0">
                <a:solidFill>
                  <a:schemeClr val="tx1"/>
                </a:solidFill>
                <a:latin typeface="SassoonCRInfantMedium" panose="02000603020000020003" pitchFamily="2" charset="0"/>
              </a:rPr>
              <a:t>Martha has taken away </a:t>
            </a:r>
            <a:r>
              <a:rPr lang="en-GB" sz="2400" spc="-300" dirty="0">
                <a:solidFill>
                  <a:schemeClr val="tx1"/>
                </a:solidFill>
                <a:latin typeface="SassoonCRInfantMedium" panose="02000603020000020003" pitchFamily="2" charset="0"/>
              </a:rPr>
              <a:t>________________________</a:t>
            </a:r>
            <a:r>
              <a:rPr lang="en-GB" sz="2400" dirty="0">
                <a:solidFill>
                  <a:schemeClr val="tx1"/>
                </a:solidFill>
                <a:latin typeface="SassoonCRInfantMedium" panose="02000603020000020003" pitchFamily="2" charset="0"/>
              </a:rPr>
              <a:t> . </a:t>
            </a:r>
          </a:p>
          <a:p>
            <a:r>
              <a:rPr lang="en-GB" sz="2400" dirty="0">
                <a:solidFill>
                  <a:schemeClr val="tx1"/>
                </a:solidFill>
                <a:latin typeface="SassoonCRInfantMedium" panose="02000603020000020003" pitchFamily="2" charset="0"/>
              </a:rPr>
              <a:t>She needs to take away </a:t>
            </a:r>
            <a:r>
              <a:rPr lang="en-GB" sz="2400" spc="-300" dirty="0">
                <a:solidFill>
                  <a:schemeClr val="tx1"/>
                </a:solidFill>
                <a:latin typeface="SassoonCRInfantMedium" panose="02000603020000020003" pitchFamily="2" charset="0"/>
              </a:rPr>
              <a:t>_____________</a:t>
            </a:r>
            <a:r>
              <a:rPr lang="en-GB" sz="2400" dirty="0">
                <a:solidFill>
                  <a:schemeClr val="tx1"/>
                </a:solidFill>
                <a:latin typeface="SassoonCRInfantMedium" panose="02000603020000020003" pitchFamily="2" charset="0"/>
              </a:rPr>
              <a:t> . One less than 35 is </a:t>
            </a:r>
            <a:r>
              <a:rPr lang="en-GB" sz="2400" spc="-300" dirty="0">
                <a:solidFill>
                  <a:schemeClr val="tx1"/>
                </a:solidFill>
                <a:latin typeface="SassoonCRInfantMedium" panose="02000603020000020003" pitchFamily="2" charset="0"/>
              </a:rPr>
              <a:t>_____</a:t>
            </a:r>
            <a:r>
              <a:rPr lang="en-GB" sz="2400" dirty="0">
                <a:solidFill>
                  <a:schemeClr val="tx1"/>
                </a:solidFill>
                <a:latin typeface="SassoonCRInfantMedium" panose="02000603020000020003" pitchFamily="2" charset="0"/>
              </a:rPr>
              <a:t> </a:t>
            </a:r>
            <a:r>
              <a:rPr lang="en-GB" sz="2800" dirty="0">
                <a:solidFill>
                  <a:schemeClr val="tx1"/>
                </a:solidFill>
                <a:latin typeface="SassoonCRInfantMedium" panose="02000603020000020003" pitchFamily="2" charset="0"/>
              </a:rPr>
              <a:t>.</a:t>
            </a:r>
          </a:p>
        </p:txBody>
      </p:sp>
      <p:sp>
        <p:nvSpPr>
          <p:cNvPr id="65" name="Rounded Rectangular Callout 5">
            <a:extLst>
              <a:ext uri="{FF2B5EF4-FFF2-40B4-BE49-F238E27FC236}">
                <a16:creationId xmlns:a16="http://schemas.microsoft.com/office/drawing/2014/main" id="{AEB8D7A9-44CC-44A1-AEE2-E9E78B0D7F1D}"/>
              </a:ext>
            </a:extLst>
          </p:cNvPr>
          <p:cNvSpPr/>
          <p:nvPr/>
        </p:nvSpPr>
        <p:spPr>
          <a:xfrm>
            <a:off x="2506317" y="4147809"/>
            <a:ext cx="4554849" cy="520039"/>
          </a:xfrm>
          <a:prstGeom prst="wedgeRoundRectCallout">
            <a:avLst>
              <a:gd name="adj1" fmla="val -57399"/>
              <a:gd name="adj2" fmla="val -136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CRInfantMedium" panose="02000603020000020003" pitchFamily="2" charset="77"/>
              </a:rPr>
              <a:t>One less than this would be 25. </a:t>
            </a:r>
          </a:p>
        </p:txBody>
      </p:sp>
      <p:sp>
        <p:nvSpPr>
          <p:cNvPr id="10" name="Rectangle 9">
            <a:extLst>
              <a:ext uri="{FF2B5EF4-FFF2-40B4-BE49-F238E27FC236}">
                <a16:creationId xmlns:a16="http://schemas.microsoft.com/office/drawing/2014/main" id="{62CB5D4E-4DB3-4E5F-BC9B-B809C271C224}"/>
              </a:ext>
            </a:extLst>
          </p:cNvPr>
          <p:cNvSpPr/>
          <p:nvPr/>
        </p:nvSpPr>
        <p:spPr>
          <a:xfrm>
            <a:off x="3623339" y="5289031"/>
            <a:ext cx="2843342" cy="400110"/>
          </a:xfrm>
          <a:prstGeom prst="rect">
            <a:avLst/>
          </a:prstGeom>
        </p:spPr>
        <p:txBody>
          <a:bodyPr wrap="none">
            <a:spAutoFit/>
          </a:bodyPr>
          <a:lstStyle/>
          <a:p>
            <a:r>
              <a:rPr lang="en-GB" sz="2000" dirty="0">
                <a:solidFill>
                  <a:srgbClr val="FF0000"/>
                </a:solidFill>
                <a:latin typeface="SassoonCRInfantMedium" panose="02000603020000020003" pitchFamily="2" charset="0"/>
              </a:rPr>
              <a:t>one bundle of 10 straws</a:t>
            </a:r>
            <a:endParaRPr lang="en-GB" sz="2000" dirty="0"/>
          </a:p>
        </p:txBody>
      </p:sp>
      <p:sp>
        <p:nvSpPr>
          <p:cNvPr id="11" name="Rectangle 10">
            <a:extLst>
              <a:ext uri="{FF2B5EF4-FFF2-40B4-BE49-F238E27FC236}">
                <a16:creationId xmlns:a16="http://schemas.microsoft.com/office/drawing/2014/main" id="{0976AED9-499A-4232-9A89-307E220186CE}"/>
              </a:ext>
            </a:extLst>
          </p:cNvPr>
          <p:cNvSpPr/>
          <p:nvPr/>
        </p:nvSpPr>
        <p:spPr>
          <a:xfrm>
            <a:off x="3753911" y="5711347"/>
            <a:ext cx="1265988" cy="400110"/>
          </a:xfrm>
          <a:prstGeom prst="rect">
            <a:avLst/>
          </a:prstGeom>
        </p:spPr>
        <p:txBody>
          <a:bodyPr wrap="none">
            <a:spAutoFit/>
          </a:bodyPr>
          <a:lstStyle/>
          <a:p>
            <a:r>
              <a:rPr lang="en-GB" sz="2000" dirty="0">
                <a:solidFill>
                  <a:srgbClr val="FF0000"/>
                </a:solidFill>
                <a:latin typeface="SassoonCRInfantMedium" panose="02000603020000020003" pitchFamily="2" charset="0"/>
              </a:rPr>
              <a:t>one straw</a:t>
            </a:r>
            <a:endParaRPr lang="en-GB" sz="2000" dirty="0"/>
          </a:p>
        </p:txBody>
      </p:sp>
      <p:sp>
        <p:nvSpPr>
          <p:cNvPr id="12" name="Rectangle 11">
            <a:extLst>
              <a:ext uri="{FF2B5EF4-FFF2-40B4-BE49-F238E27FC236}">
                <a16:creationId xmlns:a16="http://schemas.microsoft.com/office/drawing/2014/main" id="{018FD463-1A40-4DBF-9651-63F7628C20A0}"/>
              </a:ext>
            </a:extLst>
          </p:cNvPr>
          <p:cNvSpPr/>
          <p:nvPr/>
        </p:nvSpPr>
        <p:spPr>
          <a:xfrm>
            <a:off x="8031712" y="5711347"/>
            <a:ext cx="466794" cy="400110"/>
          </a:xfrm>
          <a:prstGeom prst="rect">
            <a:avLst/>
          </a:prstGeom>
        </p:spPr>
        <p:txBody>
          <a:bodyPr wrap="none">
            <a:spAutoFit/>
          </a:bodyPr>
          <a:lstStyle/>
          <a:p>
            <a:r>
              <a:rPr lang="en-GB" sz="2000" dirty="0">
                <a:solidFill>
                  <a:srgbClr val="FF0000"/>
                </a:solidFill>
                <a:latin typeface="SassoonCRInfantMedium" panose="02000603020000020003" pitchFamily="2" charset="0"/>
              </a:rPr>
              <a:t>34</a:t>
            </a:r>
            <a:endParaRPr lang="en-GB" sz="2000" dirty="0"/>
          </a:p>
        </p:txBody>
      </p:sp>
    </p:spTree>
    <p:extLst>
      <p:ext uri="{BB962C8B-B14F-4D97-AF65-F5344CB8AC3E}">
        <p14:creationId xmlns:p14="http://schemas.microsoft.com/office/powerpoint/2010/main" val="3212086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Check Jean’s test.</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Correct any mistakes you find.</a:t>
            </a:r>
          </a:p>
          <a:p>
            <a:endParaRPr lang="en-GB" sz="2800" dirty="0">
              <a:solidFill>
                <a:schemeClr val="tx1"/>
              </a:solidFill>
              <a:latin typeface="SassoonCRInfantMedium" panose="02000603020000020003" pitchFamily="2" charset="0"/>
            </a:endParaRPr>
          </a:p>
        </p:txBody>
      </p:sp>
      <p:graphicFrame>
        <p:nvGraphicFramePr>
          <p:cNvPr id="64" name="Table 63">
            <a:extLst>
              <a:ext uri="{FF2B5EF4-FFF2-40B4-BE49-F238E27FC236}">
                <a16:creationId xmlns:a16="http://schemas.microsoft.com/office/drawing/2014/main" id="{010DC779-8A1F-4D44-AA36-06B0DA129C36}"/>
              </a:ext>
            </a:extLst>
          </p:cNvPr>
          <p:cNvGraphicFramePr>
            <a:graphicFrameLocks noGrp="1"/>
          </p:cNvGraphicFramePr>
          <p:nvPr>
            <p:extLst>
              <p:ext uri="{D42A27DB-BD31-4B8C-83A1-F6EECF244321}">
                <p14:modId xmlns:p14="http://schemas.microsoft.com/office/powerpoint/2010/main" val="4056731321"/>
              </p:ext>
            </p:extLst>
          </p:nvPr>
        </p:nvGraphicFramePr>
        <p:xfrm>
          <a:off x="1851888" y="1409286"/>
          <a:ext cx="5440224" cy="3597696"/>
        </p:xfrm>
        <a:graphic>
          <a:graphicData uri="http://schemas.openxmlformats.org/drawingml/2006/table">
            <a:tbl>
              <a:tblPr firstRow="1" bandRow="1">
                <a:tableStyleId>{5940675A-B579-460E-94D1-54222C63F5DA}</a:tableStyleId>
              </a:tblPr>
              <a:tblGrid>
                <a:gridCol w="453352">
                  <a:extLst>
                    <a:ext uri="{9D8B030D-6E8A-4147-A177-3AD203B41FA5}">
                      <a16:colId xmlns:a16="http://schemas.microsoft.com/office/drawing/2014/main" val="3418756746"/>
                    </a:ext>
                  </a:extLst>
                </a:gridCol>
                <a:gridCol w="453352">
                  <a:extLst>
                    <a:ext uri="{9D8B030D-6E8A-4147-A177-3AD203B41FA5}">
                      <a16:colId xmlns:a16="http://schemas.microsoft.com/office/drawing/2014/main" val="136417708"/>
                    </a:ext>
                  </a:extLst>
                </a:gridCol>
                <a:gridCol w="453352">
                  <a:extLst>
                    <a:ext uri="{9D8B030D-6E8A-4147-A177-3AD203B41FA5}">
                      <a16:colId xmlns:a16="http://schemas.microsoft.com/office/drawing/2014/main" val="925256584"/>
                    </a:ext>
                  </a:extLst>
                </a:gridCol>
                <a:gridCol w="453352">
                  <a:extLst>
                    <a:ext uri="{9D8B030D-6E8A-4147-A177-3AD203B41FA5}">
                      <a16:colId xmlns:a16="http://schemas.microsoft.com/office/drawing/2014/main" val="3185813958"/>
                    </a:ext>
                  </a:extLst>
                </a:gridCol>
                <a:gridCol w="453352">
                  <a:extLst>
                    <a:ext uri="{9D8B030D-6E8A-4147-A177-3AD203B41FA5}">
                      <a16:colId xmlns:a16="http://schemas.microsoft.com/office/drawing/2014/main" val="2784336102"/>
                    </a:ext>
                  </a:extLst>
                </a:gridCol>
                <a:gridCol w="453352">
                  <a:extLst>
                    <a:ext uri="{9D8B030D-6E8A-4147-A177-3AD203B41FA5}">
                      <a16:colId xmlns:a16="http://schemas.microsoft.com/office/drawing/2014/main" val="3028824765"/>
                    </a:ext>
                  </a:extLst>
                </a:gridCol>
                <a:gridCol w="453352">
                  <a:extLst>
                    <a:ext uri="{9D8B030D-6E8A-4147-A177-3AD203B41FA5}">
                      <a16:colId xmlns:a16="http://schemas.microsoft.com/office/drawing/2014/main" val="1884026845"/>
                    </a:ext>
                  </a:extLst>
                </a:gridCol>
                <a:gridCol w="453352">
                  <a:extLst>
                    <a:ext uri="{9D8B030D-6E8A-4147-A177-3AD203B41FA5}">
                      <a16:colId xmlns:a16="http://schemas.microsoft.com/office/drawing/2014/main" val="1172281422"/>
                    </a:ext>
                  </a:extLst>
                </a:gridCol>
                <a:gridCol w="453352">
                  <a:extLst>
                    <a:ext uri="{9D8B030D-6E8A-4147-A177-3AD203B41FA5}">
                      <a16:colId xmlns:a16="http://schemas.microsoft.com/office/drawing/2014/main" val="282803691"/>
                    </a:ext>
                  </a:extLst>
                </a:gridCol>
                <a:gridCol w="453352">
                  <a:extLst>
                    <a:ext uri="{9D8B030D-6E8A-4147-A177-3AD203B41FA5}">
                      <a16:colId xmlns:a16="http://schemas.microsoft.com/office/drawing/2014/main" val="1678431866"/>
                    </a:ext>
                  </a:extLst>
                </a:gridCol>
                <a:gridCol w="453352">
                  <a:extLst>
                    <a:ext uri="{9D8B030D-6E8A-4147-A177-3AD203B41FA5}">
                      <a16:colId xmlns:a16="http://schemas.microsoft.com/office/drawing/2014/main" val="3749638008"/>
                    </a:ext>
                  </a:extLst>
                </a:gridCol>
                <a:gridCol w="453352">
                  <a:extLst>
                    <a:ext uri="{9D8B030D-6E8A-4147-A177-3AD203B41FA5}">
                      <a16:colId xmlns:a16="http://schemas.microsoft.com/office/drawing/2014/main" val="2087069201"/>
                    </a:ext>
                  </a:extLst>
                </a:gridCol>
              </a:tblGrid>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81053531"/>
                  </a:ext>
                </a:extLst>
              </a:tr>
              <a:tr h="399744">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5</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6506819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323501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8</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8</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0</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668547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571468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9</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5204660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959906"/>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2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27860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54439918"/>
                  </a:ext>
                </a:extLst>
              </a:tr>
            </a:tbl>
          </a:graphicData>
        </a:graphic>
      </p:graphicFrame>
    </p:spTree>
    <p:extLst>
      <p:ext uri="{BB962C8B-B14F-4D97-AF65-F5344CB8AC3E}">
        <p14:creationId xmlns:p14="http://schemas.microsoft.com/office/powerpoint/2010/main" val="254240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Check Jean’s test.</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Correct any mistakes you find.</a:t>
            </a:r>
          </a:p>
          <a:p>
            <a:endParaRPr lang="en-GB" sz="2800" dirty="0">
              <a:solidFill>
                <a:schemeClr val="tx1"/>
              </a:solidFill>
              <a:latin typeface="SassoonCRInfantMedium" panose="02000603020000020003" pitchFamily="2" charset="0"/>
            </a:endParaRPr>
          </a:p>
        </p:txBody>
      </p:sp>
      <p:graphicFrame>
        <p:nvGraphicFramePr>
          <p:cNvPr id="64" name="Table 63">
            <a:extLst>
              <a:ext uri="{FF2B5EF4-FFF2-40B4-BE49-F238E27FC236}">
                <a16:creationId xmlns:a16="http://schemas.microsoft.com/office/drawing/2014/main" id="{010DC779-8A1F-4D44-AA36-06B0DA129C36}"/>
              </a:ext>
            </a:extLst>
          </p:cNvPr>
          <p:cNvGraphicFramePr>
            <a:graphicFrameLocks noGrp="1"/>
          </p:cNvGraphicFramePr>
          <p:nvPr>
            <p:extLst/>
          </p:nvPr>
        </p:nvGraphicFramePr>
        <p:xfrm>
          <a:off x="1851888" y="1409286"/>
          <a:ext cx="5440224" cy="3597696"/>
        </p:xfrm>
        <a:graphic>
          <a:graphicData uri="http://schemas.openxmlformats.org/drawingml/2006/table">
            <a:tbl>
              <a:tblPr firstRow="1" bandRow="1">
                <a:tableStyleId>{5940675A-B579-460E-94D1-54222C63F5DA}</a:tableStyleId>
              </a:tblPr>
              <a:tblGrid>
                <a:gridCol w="453352">
                  <a:extLst>
                    <a:ext uri="{9D8B030D-6E8A-4147-A177-3AD203B41FA5}">
                      <a16:colId xmlns:a16="http://schemas.microsoft.com/office/drawing/2014/main" val="3418756746"/>
                    </a:ext>
                  </a:extLst>
                </a:gridCol>
                <a:gridCol w="453352">
                  <a:extLst>
                    <a:ext uri="{9D8B030D-6E8A-4147-A177-3AD203B41FA5}">
                      <a16:colId xmlns:a16="http://schemas.microsoft.com/office/drawing/2014/main" val="136417708"/>
                    </a:ext>
                  </a:extLst>
                </a:gridCol>
                <a:gridCol w="453352">
                  <a:extLst>
                    <a:ext uri="{9D8B030D-6E8A-4147-A177-3AD203B41FA5}">
                      <a16:colId xmlns:a16="http://schemas.microsoft.com/office/drawing/2014/main" val="925256584"/>
                    </a:ext>
                  </a:extLst>
                </a:gridCol>
                <a:gridCol w="453352">
                  <a:extLst>
                    <a:ext uri="{9D8B030D-6E8A-4147-A177-3AD203B41FA5}">
                      <a16:colId xmlns:a16="http://schemas.microsoft.com/office/drawing/2014/main" val="3185813958"/>
                    </a:ext>
                  </a:extLst>
                </a:gridCol>
                <a:gridCol w="453352">
                  <a:extLst>
                    <a:ext uri="{9D8B030D-6E8A-4147-A177-3AD203B41FA5}">
                      <a16:colId xmlns:a16="http://schemas.microsoft.com/office/drawing/2014/main" val="2784336102"/>
                    </a:ext>
                  </a:extLst>
                </a:gridCol>
                <a:gridCol w="453352">
                  <a:extLst>
                    <a:ext uri="{9D8B030D-6E8A-4147-A177-3AD203B41FA5}">
                      <a16:colId xmlns:a16="http://schemas.microsoft.com/office/drawing/2014/main" val="3028824765"/>
                    </a:ext>
                  </a:extLst>
                </a:gridCol>
                <a:gridCol w="453352">
                  <a:extLst>
                    <a:ext uri="{9D8B030D-6E8A-4147-A177-3AD203B41FA5}">
                      <a16:colId xmlns:a16="http://schemas.microsoft.com/office/drawing/2014/main" val="1884026845"/>
                    </a:ext>
                  </a:extLst>
                </a:gridCol>
                <a:gridCol w="453352">
                  <a:extLst>
                    <a:ext uri="{9D8B030D-6E8A-4147-A177-3AD203B41FA5}">
                      <a16:colId xmlns:a16="http://schemas.microsoft.com/office/drawing/2014/main" val="1172281422"/>
                    </a:ext>
                  </a:extLst>
                </a:gridCol>
                <a:gridCol w="453352">
                  <a:extLst>
                    <a:ext uri="{9D8B030D-6E8A-4147-A177-3AD203B41FA5}">
                      <a16:colId xmlns:a16="http://schemas.microsoft.com/office/drawing/2014/main" val="282803691"/>
                    </a:ext>
                  </a:extLst>
                </a:gridCol>
                <a:gridCol w="453352">
                  <a:extLst>
                    <a:ext uri="{9D8B030D-6E8A-4147-A177-3AD203B41FA5}">
                      <a16:colId xmlns:a16="http://schemas.microsoft.com/office/drawing/2014/main" val="1678431866"/>
                    </a:ext>
                  </a:extLst>
                </a:gridCol>
                <a:gridCol w="453352">
                  <a:extLst>
                    <a:ext uri="{9D8B030D-6E8A-4147-A177-3AD203B41FA5}">
                      <a16:colId xmlns:a16="http://schemas.microsoft.com/office/drawing/2014/main" val="3749638008"/>
                    </a:ext>
                  </a:extLst>
                </a:gridCol>
                <a:gridCol w="453352">
                  <a:extLst>
                    <a:ext uri="{9D8B030D-6E8A-4147-A177-3AD203B41FA5}">
                      <a16:colId xmlns:a16="http://schemas.microsoft.com/office/drawing/2014/main" val="2087069201"/>
                    </a:ext>
                  </a:extLst>
                </a:gridCol>
              </a:tblGrid>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81053531"/>
                  </a:ext>
                </a:extLst>
              </a:tr>
              <a:tr h="399744">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5</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200" dirty="0">
                          <a:solidFill>
                            <a:srgbClr val="FF0000"/>
                          </a:solidFill>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200" dirty="0">
                          <a:solidFill>
                            <a:srgbClr val="FF0000"/>
                          </a:solidFill>
                          <a:latin typeface="SassoonCRInfant" panose="02000400000000000000" pitchFamily="2" charset="0"/>
                        </a:rPr>
                        <a:t>5</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6506819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323501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8</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8</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0</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200" dirty="0">
                          <a:solidFill>
                            <a:srgbClr val="FF0000"/>
                          </a:solidFill>
                          <a:latin typeface="SassoonCRInfant" panose="02000400000000000000" pitchFamily="2" charset="0"/>
                        </a:rPr>
                        <a:t>8</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200" dirty="0">
                          <a:solidFill>
                            <a:srgbClr val="FF0000"/>
                          </a:solidFill>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668547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571468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9</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200" dirty="0">
                          <a:solidFill>
                            <a:srgbClr val="FF0000"/>
                          </a:solidFill>
                          <a:latin typeface="SassoonCRInfant" panose="02000400000000000000" pitchFamily="2"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200" dirty="0">
                          <a:solidFill>
                            <a:srgbClr val="FF0000"/>
                          </a:solidFill>
                          <a:latin typeface="SassoonCRInfant" panose="02000400000000000000" pitchFamily="2" charset="0"/>
                        </a:rPr>
                        <a:t>0</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5204660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959906"/>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400" dirty="0">
                          <a:latin typeface="SassoonCRInfant" panose="02000400000000000000" pitchFamily="2"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1" dirty="0">
                          <a:solidFill>
                            <a:srgbClr val="FF0000"/>
                          </a:solidFill>
                          <a:latin typeface="SassoonCRInfantMedium" panose="02000603020000020003" pitchFamily="2" charset="77"/>
                        </a:rPr>
                        <a:t>✓</a:t>
                      </a:r>
                      <a:endParaRPr lang="en-US" sz="22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27860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54439918"/>
                  </a:ext>
                </a:extLst>
              </a:tr>
            </a:tbl>
          </a:graphicData>
        </a:graphic>
      </p:graphicFrame>
    </p:spTree>
    <p:extLst>
      <p:ext uri="{BB962C8B-B14F-4D97-AF65-F5344CB8AC3E}">
        <p14:creationId xmlns:p14="http://schemas.microsoft.com/office/powerpoint/2010/main" val="34438492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1" ma:contentTypeDescription="Create a new document." ma:contentTypeScope="" ma:versionID="dcbbf63357d60c53c20f46e992d37f1b">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bd09e71ca4f5121722a296cd9787914d"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18dd7ec8-8d48-44b5-a196-15042b167607"/>
    <ds:schemaRef ds:uri="http://purl.org/dc/dcmitype/"/>
    <ds:schemaRef ds:uri="http://schemas.microsoft.com/office/infopath/2007/PartnerControls"/>
    <ds:schemaRef ds:uri="http://schemas.microsoft.com/office/2006/documentManagement/types"/>
    <ds:schemaRef ds:uri="http://schemas.microsoft.com/office/2006/metadata/properties"/>
    <ds:schemaRef ds:uri="50eaea07-5911-49d3-a8ed-f9773790a9c5"/>
    <ds:schemaRef ds:uri="http://purl.org/dc/terms/"/>
    <ds:schemaRef ds:uri="http://schemas.openxmlformats.org/package/2006/metadata/core-properties"/>
    <ds:schemaRef ds:uri="http://www.w3.org/XML/1998/namespace"/>
    <ds:schemaRef ds:uri="http://purl.org/dc/elements/1.1/"/>
  </ds:schemaRefs>
</ds:datastoreItem>
</file>

<file path=customXml/itemProps3.xml><?xml version="1.0" encoding="utf-8"?>
<ds:datastoreItem xmlns:ds="http://schemas.openxmlformats.org/officeDocument/2006/customXml" ds:itemID="{393968A6-80AF-4FF0-9795-FACB5DBF56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dd7ec8-8d48-44b5-a196-15042b167607"/>
    <ds:schemaRef ds:uri="50eaea07-5911-49d3-a8ed-f9773790a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1650</TotalTime>
  <Words>967</Words>
  <Application>Microsoft Office PowerPoint</Application>
  <PresentationFormat>On-screen Show (4:3)</PresentationFormat>
  <Paragraphs>528</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SassoonCRInfant</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119</cp:revision>
  <dcterms:created xsi:type="dcterms:W3CDTF">2018-03-17T10:08:43Z</dcterms:created>
  <dcterms:modified xsi:type="dcterms:W3CDTF">2020-06-03T06:06:02Z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TaxKeyword">
    <vt:lpwstr/>
  </property>
</Properties>
</file>