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winkl SemiBold" charset="0"/>
      <p:bold r:id="rId13"/>
    </p:embeddedFont>
    <p:embeddedFont>
      <p:font typeface="Twinkl" panose="020B0604020202020204" charset="0"/>
      <p:regular r:id="rId14"/>
      <p:bold r:id="rId15"/>
    </p:embeddedFont>
    <p:embeddedFont>
      <p:font typeface="Sassoon Infant Rg" panose="02000503030000020003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6982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8305140-74A3-4CAE-BF03-C6B9BB82C3DC}" type="datetimeFigureOut">
              <a:rPr lang="en-GB"/>
              <a:pPr>
                <a:defRPr/>
              </a:pPr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95C0560-C7CF-4E10-BDE1-6F4A1D106C1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23EDC45-A80C-4599-AE73-1EB78639D453}" type="datetimeFigureOut">
              <a:rPr lang="en-GB"/>
              <a:pPr>
                <a:defRPr/>
              </a:pPr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3BA1DEB-CA31-4F2A-8653-FF93B468B7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554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2285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5002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99851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8959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What Is an Array?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333500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When pictures or objects are put into columns and rows, it is called an array. They can help us to count objects more efficiently.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3" y="2181225"/>
            <a:ext cx="7826375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457200" y="509905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3 × 5 = 15 </a:t>
            </a:r>
          </a:p>
        </p:txBody>
      </p:sp>
      <p:sp>
        <p:nvSpPr>
          <p:cNvPr id="2" name="Oval 1"/>
          <p:cNvSpPr/>
          <p:nvPr/>
        </p:nvSpPr>
        <p:spPr>
          <a:xfrm>
            <a:off x="5057775" y="5262563"/>
            <a:ext cx="666750" cy="6667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animBg="1"/>
      <p:bldP spid="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Many Stars Are There?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755650" y="1274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Remember: You don’t need to count every star.</a:t>
            </a:r>
          </a:p>
          <a:p>
            <a:pPr algn="ctr" eaLnBrk="1" hangingPunct="1"/>
            <a:r>
              <a:rPr lang="en-GB" altLang="en-US"/>
              <a:t>For this one you could count in 5s!</a:t>
            </a:r>
          </a:p>
        </p:txBody>
      </p:sp>
      <p:sp>
        <p:nvSpPr>
          <p:cNvPr id="8" name="Title 20"/>
          <p:cNvSpPr txBox="1">
            <a:spLocks/>
          </p:cNvSpPr>
          <p:nvPr/>
        </p:nvSpPr>
        <p:spPr>
          <a:xfrm>
            <a:off x="457200" y="509905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5 × 5 = 25</a:t>
            </a:r>
          </a:p>
        </p:txBody>
      </p:sp>
      <p:sp>
        <p:nvSpPr>
          <p:cNvPr id="2" name="Oval 1"/>
          <p:cNvSpPr/>
          <p:nvPr/>
        </p:nvSpPr>
        <p:spPr>
          <a:xfrm>
            <a:off x="5033963" y="5254625"/>
            <a:ext cx="666750" cy="6667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032000"/>
            <a:ext cx="7564438" cy="3149600"/>
          </a:xfrm>
          <a:prstGeom prst="rect">
            <a:avLst/>
          </a:prstGeom>
          <a:solidFill>
            <a:srgbClr val="306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7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463" y="2185988"/>
            <a:ext cx="7077075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Many Rockets Are There?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755650" y="1274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Remember: You don’t need to count every rocket.</a:t>
            </a:r>
          </a:p>
          <a:p>
            <a:pPr algn="ctr" eaLnBrk="1" hangingPunct="1"/>
            <a:r>
              <a:rPr lang="en-GB" altLang="en-US"/>
              <a:t>For this one you could count in 10s!</a:t>
            </a:r>
          </a:p>
        </p:txBody>
      </p:sp>
      <p:sp>
        <p:nvSpPr>
          <p:cNvPr id="8" name="Title 20"/>
          <p:cNvSpPr txBox="1">
            <a:spLocks/>
          </p:cNvSpPr>
          <p:nvPr/>
        </p:nvSpPr>
        <p:spPr>
          <a:xfrm>
            <a:off x="457200" y="509905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4 × 10 = 40</a:t>
            </a:r>
          </a:p>
        </p:txBody>
      </p:sp>
      <p:sp>
        <p:nvSpPr>
          <p:cNvPr id="2" name="Oval 1"/>
          <p:cNvSpPr/>
          <p:nvPr/>
        </p:nvSpPr>
        <p:spPr>
          <a:xfrm>
            <a:off x="5156200" y="5262563"/>
            <a:ext cx="668338" cy="6667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032000"/>
            <a:ext cx="7564438" cy="3149600"/>
          </a:xfrm>
          <a:prstGeom prst="rect">
            <a:avLst/>
          </a:prstGeom>
          <a:solidFill>
            <a:srgbClr val="306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71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2085975"/>
            <a:ext cx="7335838" cy="29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Many Planets Are There?</a:t>
            </a:r>
          </a:p>
        </p:txBody>
      </p:sp>
      <p:sp>
        <p:nvSpPr>
          <p:cNvPr id="8" name="Title 20"/>
          <p:cNvSpPr txBox="1">
            <a:spLocks/>
          </p:cNvSpPr>
          <p:nvPr/>
        </p:nvSpPr>
        <p:spPr>
          <a:xfrm>
            <a:off x="457200" y="509905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2 </a:t>
            </a:r>
            <a:r>
              <a:rPr lang="en-GB" sz="3600">
                <a:solidFill>
                  <a:schemeClr val="accent5">
                    <a:lumMod val="50000"/>
                  </a:schemeClr>
                </a:solidFill>
              </a:rPr>
              <a:t>× 8 </a:t>
            </a: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= 16</a:t>
            </a:r>
          </a:p>
        </p:txBody>
      </p:sp>
      <p:sp>
        <p:nvSpPr>
          <p:cNvPr id="2" name="Oval 1"/>
          <p:cNvSpPr/>
          <p:nvPr/>
        </p:nvSpPr>
        <p:spPr>
          <a:xfrm>
            <a:off x="5045075" y="5262563"/>
            <a:ext cx="666750" cy="6667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366838"/>
            <a:ext cx="7564438" cy="3814762"/>
          </a:xfrm>
          <a:prstGeom prst="rect">
            <a:avLst/>
          </a:prstGeom>
          <a:solidFill>
            <a:srgbClr val="306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4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25" y="1460500"/>
            <a:ext cx="1622425" cy="362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049338" y="2060484"/>
            <a:ext cx="2349500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>
                <a:solidFill>
                  <a:schemeClr val="bg1"/>
                </a:solidFill>
              </a:rPr>
              <a:t>How many columns </a:t>
            </a:r>
            <a:br>
              <a:rPr lang="en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are there?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735638" y="2060484"/>
            <a:ext cx="2349500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>
                <a:solidFill>
                  <a:schemeClr val="bg1"/>
                </a:solidFill>
              </a:rPr>
              <a:t>How many planets in each column?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049338" y="2959100"/>
            <a:ext cx="23495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735638" y="2959100"/>
            <a:ext cx="23495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chemeClr val="bg1"/>
                </a:solidFill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719138"/>
            <a:ext cx="8220075" cy="993775"/>
          </a:xfrm>
        </p:spPr>
        <p:txBody>
          <a:bodyPr/>
          <a:lstStyle/>
          <a:p>
            <a:pPr algn="ctr"/>
            <a:r>
              <a:rPr lang="en-GB" altLang="en-US" sz="3600"/>
              <a:t>Can You Use an Array to Answer This Question?</a:t>
            </a: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755650" y="1697038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There are 5 astronauts in the spaceship. They each had 4 books. </a:t>
            </a:r>
          </a:p>
          <a:p>
            <a:pPr algn="ctr" eaLnBrk="1" hangingPunct="1"/>
            <a:r>
              <a:rPr lang="en-GB" altLang="en-US"/>
              <a:t>How many books were on board the spaceship altogether?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5411788"/>
            <a:ext cx="7632700" cy="6810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doesn’t matter which way around you make the array –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answer is the same!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56484" y="2489476"/>
            <a:ext cx="3031032" cy="2730493"/>
            <a:chOff x="2547647" y="2497865"/>
            <a:chExt cx="3031032" cy="273049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2497865"/>
              <a:ext cx="514335" cy="46423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2497865"/>
              <a:ext cx="514335" cy="46423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2497865"/>
              <a:ext cx="514335" cy="46423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2497865"/>
              <a:ext cx="514335" cy="46423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3064429"/>
              <a:ext cx="514335" cy="46423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3064429"/>
              <a:ext cx="514335" cy="46423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3064429"/>
              <a:ext cx="514335" cy="46423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3064429"/>
              <a:ext cx="514335" cy="46423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3630993"/>
              <a:ext cx="514335" cy="46423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3630993"/>
              <a:ext cx="514335" cy="46423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3630993"/>
              <a:ext cx="514335" cy="464237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3630993"/>
              <a:ext cx="514335" cy="464237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4197557"/>
              <a:ext cx="514335" cy="464237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4197557"/>
              <a:ext cx="514335" cy="464237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4197557"/>
              <a:ext cx="514335" cy="464237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4197557"/>
              <a:ext cx="514335" cy="464237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4764121"/>
              <a:ext cx="514335" cy="464237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4764121"/>
              <a:ext cx="514335" cy="464237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4764121"/>
              <a:ext cx="514335" cy="464237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4764121"/>
              <a:ext cx="514335" cy="464237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719138"/>
            <a:ext cx="8220075" cy="993775"/>
          </a:xfrm>
        </p:spPr>
        <p:txBody>
          <a:bodyPr/>
          <a:lstStyle/>
          <a:p>
            <a:pPr algn="ctr"/>
            <a:r>
              <a:rPr lang="en-GB" altLang="en-US" sz="3600"/>
              <a:t>Can You Use an Array to Answer This Question?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755650" y="1682750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There are 10 aliens on Planet Zarg. Each alien has 6 robots. </a:t>
            </a:r>
          </a:p>
          <a:p>
            <a:pPr algn="ctr" eaLnBrk="1" hangingPunct="1"/>
            <a:r>
              <a:rPr lang="en-GB" altLang="en-US"/>
              <a:t>How many robots are there altogether? </a:t>
            </a:r>
          </a:p>
        </p:txBody>
      </p:sp>
      <p:sp>
        <p:nvSpPr>
          <p:cNvPr id="8" name="Title 20"/>
          <p:cNvSpPr txBox="1">
            <a:spLocks/>
          </p:cNvSpPr>
          <p:nvPr/>
        </p:nvSpPr>
        <p:spPr>
          <a:xfrm>
            <a:off x="457200" y="5262563"/>
            <a:ext cx="3084513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6 × 10 = 60</a:t>
            </a:r>
          </a:p>
        </p:txBody>
      </p:sp>
      <p:sp>
        <p:nvSpPr>
          <p:cNvPr id="2" name="Oval 1"/>
          <p:cNvSpPr/>
          <p:nvPr/>
        </p:nvSpPr>
        <p:spPr>
          <a:xfrm>
            <a:off x="2595563" y="5426075"/>
            <a:ext cx="666750" cy="6667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2333625"/>
            <a:ext cx="7634288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20"/>
          <p:cNvSpPr txBox="1">
            <a:spLocks/>
          </p:cNvSpPr>
          <p:nvPr/>
        </p:nvSpPr>
        <p:spPr>
          <a:xfrm>
            <a:off x="5519738" y="5262563"/>
            <a:ext cx="3084512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10 × 6 = 60</a:t>
            </a:r>
          </a:p>
        </p:txBody>
      </p:sp>
      <p:sp>
        <p:nvSpPr>
          <p:cNvPr id="12" name="Oval 11"/>
          <p:cNvSpPr/>
          <p:nvPr/>
        </p:nvSpPr>
        <p:spPr>
          <a:xfrm>
            <a:off x="7632700" y="5416550"/>
            <a:ext cx="666750" cy="668338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13" name="Title 20"/>
          <p:cNvSpPr txBox="1">
            <a:spLocks/>
          </p:cNvSpPr>
          <p:nvPr/>
        </p:nvSpPr>
        <p:spPr>
          <a:xfrm>
            <a:off x="3000375" y="5253038"/>
            <a:ext cx="3084513" cy="9953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719138"/>
            <a:ext cx="8220075" cy="993775"/>
          </a:xfrm>
        </p:spPr>
        <p:txBody>
          <a:bodyPr/>
          <a:lstStyle/>
          <a:p>
            <a:pPr algn="ctr"/>
            <a:r>
              <a:rPr lang="en-GB" altLang="en-US" sz="3600"/>
              <a:t>Can You Use an Array to Answer This Question?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703263" y="1682750"/>
            <a:ext cx="773747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There are 2 astronauts on board the International Space Station (ISS) every month. How many astronauts will have been on the ISS after 6 months?</a:t>
            </a:r>
          </a:p>
        </p:txBody>
      </p:sp>
      <p:sp>
        <p:nvSpPr>
          <p:cNvPr id="8" name="Title 20"/>
          <p:cNvSpPr txBox="1">
            <a:spLocks/>
          </p:cNvSpPr>
          <p:nvPr/>
        </p:nvSpPr>
        <p:spPr>
          <a:xfrm>
            <a:off x="457200" y="5262563"/>
            <a:ext cx="3084513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6 × 2 = 12</a:t>
            </a:r>
          </a:p>
        </p:txBody>
      </p:sp>
      <p:sp>
        <p:nvSpPr>
          <p:cNvPr id="2" name="Oval 1"/>
          <p:cNvSpPr/>
          <p:nvPr/>
        </p:nvSpPr>
        <p:spPr>
          <a:xfrm>
            <a:off x="2479675" y="5400675"/>
            <a:ext cx="666750" cy="668338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5519738" y="5262563"/>
            <a:ext cx="3084512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2 × 6 = 12</a:t>
            </a:r>
          </a:p>
        </p:txBody>
      </p:sp>
      <p:sp>
        <p:nvSpPr>
          <p:cNvPr id="12" name="Oval 11"/>
          <p:cNvSpPr/>
          <p:nvPr/>
        </p:nvSpPr>
        <p:spPr>
          <a:xfrm>
            <a:off x="7573963" y="5400675"/>
            <a:ext cx="668337" cy="668338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?</a:t>
            </a:r>
          </a:p>
        </p:txBody>
      </p:sp>
      <p:sp>
        <p:nvSpPr>
          <p:cNvPr id="13" name="Title 20"/>
          <p:cNvSpPr txBox="1">
            <a:spLocks/>
          </p:cNvSpPr>
          <p:nvPr/>
        </p:nvSpPr>
        <p:spPr>
          <a:xfrm>
            <a:off x="3000375" y="5253038"/>
            <a:ext cx="3084513" cy="9953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or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325" y="2422525"/>
            <a:ext cx="895350" cy="294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790</TotalTime>
  <Words>275</Words>
  <Application>Microsoft Office PowerPoint</Application>
  <PresentationFormat>On-screen Show (4:3)</PresentationFormat>
  <Paragraphs>41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Twinkl SemiBold</vt:lpstr>
      <vt:lpstr>Twinkl</vt:lpstr>
      <vt:lpstr>Sassoon Infant Rg</vt:lpstr>
      <vt:lpstr>Calibri</vt:lpstr>
      <vt:lpstr>Office Theme</vt:lpstr>
      <vt:lpstr>PowerPoint Presentation</vt:lpstr>
      <vt:lpstr>What Is an Array?</vt:lpstr>
      <vt:lpstr>How Many Stars Are There?</vt:lpstr>
      <vt:lpstr>How Many Rockets Are There?</vt:lpstr>
      <vt:lpstr>How Many Planets Are There?</vt:lpstr>
      <vt:lpstr>Can You Use an Array to Answer This Question?</vt:lpstr>
      <vt:lpstr>Can You Use an Array to Answer This Question?</vt:lpstr>
      <vt:lpstr>Can You Use an Array to Answer This Question?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Isla Aitken</cp:lastModifiedBy>
  <cp:revision>9</cp:revision>
  <dcterms:created xsi:type="dcterms:W3CDTF">2018-03-13T09:12:08Z</dcterms:created>
  <dcterms:modified xsi:type="dcterms:W3CDTF">2020-06-25T06:15:18Z</dcterms:modified>
</cp:coreProperties>
</file>