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707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28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128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73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7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064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629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617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36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921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297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30D08-4D06-4583-B59C-032587986306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255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849" y="376237"/>
            <a:ext cx="4086225" cy="62806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8399" y="316307"/>
            <a:ext cx="4238625" cy="6400537"/>
          </a:xfrm>
          <a:prstGeom prst="rect">
            <a:avLst/>
          </a:prstGeom>
        </p:spPr>
      </p:pic>
      <p:pic>
        <p:nvPicPr>
          <p:cNvPr id="6" name="Page 4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03875" y="30292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69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5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312" y="309562"/>
            <a:ext cx="3976688" cy="63722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4650" y="309562"/>
            <a:ext cx="4152900" cy="6386657"/>
          </a:xfrm>
          <a:prstGeom prst="rect">
            <a:avLst/>
          </a:prstGeom>
        </p:spPr>
      </p:pic>
      <p:pic>
        <p:nvPicPr>
          <p:cNvPr id="4" name="Page 50-5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85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7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700" y="300037"/>
            <a:ext cx="4171950" cy="64383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8936" y="282654"/>
            <a:ext cx="4329113" cy="6455717"/>
          </a:xfrm>
          <a:prstGeom prst="rect">
            <a:avLst/>
          </a:prstGeom>
        </p:spPr>
      </p:pic>
      <p:pic>
        <p:nvPicPr>
          <p:cNvPr id="4" name="Page 5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86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2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975" y="128587"/>
            <a:ext cx="4533900" cy="66445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0337" y="128587"/>
            <a:ext cx="4605338" cy="6613177"/>
          </a:xfrm>
          <a:prstGeom prst="rect">
            <a:avLst/>
          </a:prstGeom>
        </p:spPr>
      </p:pic>
      <p:pic>
        <p:nvPicPr>
          <p:cNvPr id="4" name="Pages 54-5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3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2" y="133349"/>
            <a:ext cx="4281488" cy="65449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9437" y="98604"/>
            <a:ext cx="4367213" cy="6579676"/>
          </a:xfrm>
          <a:prstGeom prst="rect">
            <a:avLst/>
          </a:prstGeom>
        </p:spPr>
      </p:pic>
      <p:pic>
        <p:nvPicPr>
          <p:cNvPr id="4" name="Pages 56-5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170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" y="152400"/>
            <a:ext cx="4548188" cy="65900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1774" y="152400"/>
            <a:ext cx="4543426" cy="6560284"/>
          </a:xfrm>
          <a:prstGeom prst="rect">
            <a:avLst/>
          </a:prstGeom>
        </p:spPr>
      </p:pic>
      <p:pic>
        <p:nvPicPr>
          <p:cNvPr id="4" name="Pages 58-5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3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3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012" y="90487"/>
            <a:ext cx="4586288" cy="66057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8912" y="83265"/>
            <a:ext cx="4471988" cy="6612994"/>
          </a:xfrm>
          <a:prstGeom prst="rect">
            <a:avLst/>
          </a:prstGeom>
        </p:spPr>
      </p:pic>
      <p:pic>
        <p:nvPicPr>
          <p:cNvPr id="4" name="Pages 60-6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59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4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137" y="185737"/>
            <a:ext cx="4567238" cy="65076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7962" y="185737"/>
            <a:ext cx="4186237" cy="6456702"/>
          </a:xfrm>
          <a:prstGeom prst="rect">
            <a:avLst/>
          </a:prstGeom>
        </p:spPr>
      </p:pic>
      <p:pic>
        <p:nvPicPr>
          <p:cNvPr id="4" name="Pages 62-6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2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2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8962" y="385762"/>
            <a:ext cx="6262688" cy="5998300"/>
          </a:xfrm>
          <a:prstGeom prst="rect">
            <a:avLst/>
          </a:prstGeom>
        </p:spPr>
      </p:pic>
      <p:pic>
        <p:nvPicPr>
          <p:cNvPr id="3" name="Page 6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9625" y="32416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36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Widescreen</PresentationFormat>
  <Paragraphs>0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Beraet</dc:creator>
  <cp:lastModifiedBy>Andrew Beraet</cp:lastModifiedBy>
  <cp:revision>4</cp:revision>
  <dcterms:created xsi:type="dcterms:W3CDTF">2020-06-10T10:56:51Z</dcterms:created>
  <dcterms:modified xsi:type="dcterms:W3CDTF">2020-06-10T11:19:09Z</dcterms:modified>
</cp:coreProperties>
</file>