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13"/>
  </p:handoutMasterIdLst>
  <p:sldIdLst>
    <p:sldId id="261" r:id="rId2"/>
    <p:sldId id="258" r:id="rId3"/>
    <p:sldId id="263" r:id="rId4"/>
    <p:sldId id="264" r:id="rId5"/>
    <p:sldId id="267" r:id="rId6"/>
    <p:sldId id="270" r:id="rId7"/>
    <p:sldId id="268" r:id="rId8"/>
    <p:sldId id="269" r:id="rId9"/>
    <p:sldId id="271" r:id="rId10"/>
    <p:sldId id="272" r:id="rId11"/>
    <p:sldId id="273" r:id="rId12"/>
  </p:sldIdLst>
  <p:sldSz cx="9144000" cy="6858000" type="screen4x3"/>
  <p:notesSz cx="6858000" cy="9144000"/>
  <p:embeddedFontLst>
    <p:embeddedFont>
      <p:font typeface="Sassoon Infant Rg" panose="02000503030000020003" pitchFamily="50" charset="0"/>
      <p:regular r:id="rId14"/>
      <p:bold r:id="rId15"/>
    </p:embeddedFont>
    <p:embeddedFont>
      <p:font typeface="HVD Bodedo" panose="02000605000000020003" pitchFamily="2" charset="0"/>
      <p:regular r:id="rId16"/>
    </p:embeddedFont>
    <p:embeddedFont>
      <p:font typeface="BPreplay" panose="02000503000000020004" pitchFamily="50" charset="0"/>
      <p:regular r:id="rId17"/>
      <p:bold r:id="rId18"/>
      <p:italic r:id="rId19"/>
      <p:boldItalic r:id="rId20"/>
    </p:embeddedFont>
    <p:embeddedFont>
      <p:font typeface="Calibri" panose="020F0502020204030204" pitchFamily="34" charset="0"/>
      <p:regular r:id="rId21"/>
      <p:bold r:id="rId22"/>
      <p:italic r:id="rId23"/>
      <p:boldItalic r:id="rId24"/>
    </p:embeddedFont>
    <p:embeddedFont>
      <p:font typeface="Sassoon Infant Md" panose="02000603050000020003" pitchFamily="50" charset="0"/>
      <p:regular r:id="rId25"/>
    </p:embeddedFont>
  </p:embeddedFontLst>
  <p:defaultTextStyle>
    <a:defPPr>
      <a:defRPr lang="en-GB"/>
    </a:defPPr>
    <a:lvl1pPr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5pPr>
    <a:lvl6pPr marL="2286000" algn="l" defTabSz="914400" rtl="0" eaLnBrk="1" latinLnBrk="0" hangingPunct="1">
      <a:defRPr kern="1200">
        <a:solidFill>
          <a:schemeClr val="tx1"/>
        </a:solidFill>
        <a:latin typeface="Sassoon Infant Rg" panose="02000503030000020003" pitchFamily="50" charset="0"/>
        <a:ea typeface="+mn-ea"/>
        <a:cs typeface="+mn-cs"/>
      </a:defRPr>
    </a:lvl6pPr>
    <a:lvl7pPr marL="2743200" algn="l" defTabSz="914400" rtl="0" eaLnBrk="1" latinLnBrk="0" hangingPunct="1">
      <a:defRPr kern="1200">
        <a:solidFill>
          <a:schemeClr val="tx1"/>
        </a:solidFill>
        <a:latin typeface="Sassoon Infant Rg" panose="02000503030000020003" pitchFamily="50" charset="0"/>
        <a:ea typeface="+mn-ea"/>
        <a:cs typeface="+mn-cs"/>
      </a:defRPr>
    </a:lvl7pPr>
    <a:lvl8pPr marL="3200400" algn="l" defTabSz="914400" rtl="0" eaLnBrk="1" latinLnBrk="0" hangingPunct="1">
      <a:defRPr kern="1200">
        <a:solidFill>
          <a:schemeClr val="tx1"/>
        </a:solidFill>
        <a:latin typeface="Sassoon Infant Rg" panose="02000503030000020003" pitchFamily="50" charset="0"/>
        <a:ea typeface="+mn-ea"/>
        <a:cs typeface="+mn-cs"/>
      </a:defRPr>
    </a:lvl8pPr>
    <a:lvl9pPr marL="3657600" algn="l" defTabSz="914400" rtl="0" eaLnBrk="1" latinLnBrk="0" hangingPunct="1">
      <a:defRPr kern="1200">
        <a:solidFill>
          <a:schemeClr val="tx1"/>
        </a:solidFill>
        <a:latin typeface="Sassoon Infant Rg" panose="02000503030000020003" pitchFamily="50"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4432F"/>
    <a:srgbClr val="049BB4"/>
    <a:srgbClr val="ABE160"/>
    <a:srgbClr val="E3DB3F"/>
    <a:srgbClr val="FEFBDA"/>
    <a:srgbClr val="FFFFE1"/>
    <a:srgbClr val="FDFDFD"/>
    <a:srgbClr val="AD8C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31" autoAdjust="0"/>
    <p:restoredTop sz="94660"/>
  </p:normalViewPr>
  <p:slideViewPr>
    <p:cSldViewPr snapToGrid="0" showGuides="1">
      <p:cViewPr varScale="1">
        <p:scale>
          <a:sx n="112" d="100"/>
          <a:sy n="112" d="100"/>
        </p:scale>
        <p:origin x="1410" y="96"/>
      </p:cViewPr>
      <p:guideLst>
        <p:guide orient="horz" pos="2160"/>
        <p:guide pos="2880"/>
      </p:guideLst>
    </p:cSldViewPr>
  </p:slideViewPr>
  <p:notesTextViewPr>
    <p:cViewPr>
      <p:scale>
        <a:sx n="1" d="1"/>
        <a:sy n="1" d="1"/>
      </p:scale>
      <p:origin x="0" y="0"/>
    </p:cViewPr>
  </p:notesTextViewPr>
  <p:notesViewPr>
    <p:cSldViewPr snapToGrid="0" showGuides="1">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4.fntdata"/><Relationship Id="rId25" Type="http://schemas.openxmlformats.org/officeDocument/2006/relationships/font" Target="fonts/font12.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1.fntdata"/><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C17C8743-D13C-48F5-B480-6E1075708D88}" type="datetimeFigureOut">
              <a:rPr lang="en-GB"/>
              <a:pPr>
                <a:defRPr/>
              </a:pPr>
              <a:t>22/11/2018</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0E32F2D1-3164-4387-93FC-903ACBB076DB}"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14"/>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a:t>Click to edit Master title style</a:t>
            </a:r>
            <a:endParaRPr lang="en-US" dirty="0"/>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995680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p:cNvSpPr/>
          <p:nvPr/>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a:t>Click to edit Master title style</a:t>
            </a:r>
            <a:endParaRPr lang="en-US" dirty="0"/>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1121924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a:t>Click to edit Master title style</a:t>
            </a:r>
            <a:endParaRPr lang="en-US" dirty="0"/>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6982188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a:t>Click to edit Master text styles</a:t>
            </a:r>
          </a:p>
        </p:txBody>
      </p:sp>
    </p:spTree>
    <p:extLst>
      <p:ext uri="{BB962C8B-B14F-4D97-AF65-F5344CB8AC3E}">
        <p14:creationId xmlns:p14="http://schemas.microsoft.com/office/powerpoint/2010/main" val="23707314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584073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048782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8" cstate="screen">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Tree>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1" r:id="rId4"/>
    <p:sldLayoutId id="2147483692" r:id="rId5"/>
    <p:sldLayoutId id="2147483696" r:id="rId6"/>
  </p:sldLayoutIdLst>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eaLnBrk="1" fontAlgn="base" hangingPunct="1">
        <a:lnSpc>
          <a:spcPct val="90000"/>
        </a:lnSpc>
        <a:spcBef>
          <a:spcPct val="0"/>
        </a:spcBef>
        <a:spcAft>
          <a:spcPct val="0"/>
        </a:spcAft>
        <a:defRPr sz="4000">
          <a:solidFill>
            <a:srgbClr val="1C1C1C"/>
          </a:solidFill>
          <a:latin typeface="Sassoon Infant Md" panose="02000603050000020003" pitchFamily="50" charset="0"/>
        </a:defRPr>
      </a:lvl6pPr>
      <a:lvl7pPr marL="914400" algn="l" rtl="0" eaLnBrk="1" fontAlgn="base" hangingPunct="1">
        <a:lnSpc>
          <a:spcPct val="90000"/>
        </a:lnSpc>
        <a:spcBef>
          <a:spcPct val="0"/>
        </a:spcBef>
        <a:spcAft>
          <a:spcPct val="0"/>
        </a:spcAft>
        <a:defRPr sz="4000">
          <a:solidFill>
            <a:srgbClr val="1C1C1C"/>
          </a:solidFill>
          <a:latin typeface="Sassoon Infant Md" panose="02000603050000020003" pitchFamily="50" charset="0"/>
        </a:defRPr>
      </a:lvl7pPr>
      <a:lvl8pPr marL="1371600" algn="l" rtl="0" eaLnBrk="1" fontAlgn="base" hangingPunct="1">
        <a:lnSpc>
          <a:spcPct val="90000"/>
        </a:lnSpc>
        <a:spcBef>
          <a:spcPct val="0"/>
        </a:spcBef>
        <a:spcAft>
          <a:spcPct val="0"/>
        </a:spcAft>
        <a:defRPr sz="4000">
          <a:solidFill>
            <a:srgbClr val="1C1C1C"/>
          </a:solidFill>
          <a:latin typeface="Sassoon Infant Md" panose="02000603050000020003" pitchFamily="50" charset="0"/>
        </a:defRPr>
      </a:lvl8pPr>
      <a:lvl9pPr marL="1828800" algn="l" rtl="0" eaLnBrk="1" fontAlgn="base" hangingPunct="1">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hyperlink" Target="http://www.bbc.co.uk/programmes/p003vpd7" TargetMode="External"/><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hyperlink" Target="https://vimeo.com/4132707" TargetMode="External"/><Relationship Id="rId2" Type="http://schemas.openxmlformats.org/officeDocument/2006/relationships/image" Target="../media/image10.pn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image" Target="../media/image26.png"/><Relationship Id="rId3" Type="http://schemas.openxmlformats.org/officeDocument/2006/relationships/image" Target="../media/image16.png"/><Relationship Id="rId7" Type="http://schemas.openxmlformats.org/officeDocument/2006/relationships/image" Target="../media/image20.png"/><Relationship Id="rId12" Type="http://schemas.openxmlformats.org/officeDocument/2006/relationships/image" Target="../media/image25.png"/><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19.png"/><Relationship Id="rId11" Type="http://schemas.openxmlformats.org/officeDocument/2006/relationships/image" Target="../media/image24.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 Id="rId1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7"/>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0" y="-17463"/>
            <a:ext cx="9144000" cy="6880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TextBox 6"/>
          <p:cNvSpPr txBox="1">
            <a:spLocks noChangeArrowheads="1"/>
          </p:cNvSpPr>
          <p:nvPr/>
        </p:nvSpPr>
        <p:spPr bwMode="auto">
          <a:xfrm>
            <a:off x="2071688" y="6383338"/>
            <a:ext cx="49926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bg1"/>
                </a:solidFill>
                <a:latin typeface="BPreplay" panose="02000503000000020004" pitchFamily="50" charset="0"/>
              </a:rPr>
              <a:t>Year One</a:t>
            </a:r>
          </a:p>
        </p:txBody>
      </p:sp>
      <p:sp>
        <p:nvSpPr>
          <p:cNvPr id="4" name="Rectangle 3"/>
          <p:cNvSpPr/>
          <p:nvPr/>
        </p:nvSpPr>
        <p:spPr>
          <a:xfrm>
            <a:off x="0" y="6251575"/>
            <a:ext cx="9144000" cy="61118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cxnSp>
        <p:nvCxnSpPr>
          <p:cNvPr id="6" name="Straight Connector 5"/>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174" name="TextBox 10"/>
          <p:cNvSpPr txBox="1">
            <a:spLocks noChangeArrowheads="1"/>
          </p:cNvSpPr>
          <p:nvPr/>
        </p:nvSpPr>
        <p:spPr bwMode="auto">
          <a:xfrm>
            <a:off x="2857500" y="6464300"/>
            <a:ext cx="3421063" cy="20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800" b="1">
                <a:solidFill>
                  <a:schemeClr val="bg1"/>
                </a:solidFill>
                <a:latin typeface="BPreplay" panose="02000503000000020004" pitchFamily="50" charset="0"/>
              </a:rPr>
              <a:t>Geography</a:t>
            </a:r>
            <a:r>
              <a:rPr lang="en-GB" altLang="en-US" sz="800">
                <a:solidFill>
                  <a:schemeClr val="bg1"/>
                </a:solidFill>
                <a:latin typeface="BPreplay" panose="02000503000000020004" pitchFamily="50" charset="0"/>
              </a:rPr>
              <a:t> | Year 3 | Rainforests | Protecting the Rainforests| Lesson 6</a:t>
            </a:r>
          </a:p>
        </p:txBody>
      </p:sp>
      <p:sp>
        <p:nvSpPr>
          <p:cNvPr id="7175" name="Text Placeholder 16"/>
          <p:cNvSpPr>
            <a:spLocks noGrp="1"/>
          </p:cNvSpPr>
          <p:nvPr>
            <p:ph type="body" sz="quarter" idx="10"/>
          </p:nvPr>
        </p:nvSpPr>
        <p:spPr>
          <a:xfrm>
            <a:off x="1655763" y="3200400"/>
            <a:ext cx="5832475" cy="542925"/>
          </a:xfrm>
        </p:spPr>
        <p:txBody>
          <a:bodyPr/>
          <a:lstStyle/>
          <a:p>
            <a:pPr eaLnBrk="1" hangingPunct="1"/>
            <a:r>
              <a:rPr lang="en-GB" altLang="en-US"/>
              <a:t>Rainforests</a:t>
            </a:r>
          </a:p>
        </p:txBody>
      </p:sp>
      <p:sp>
        <p:nvSpPr>
          <p:cNvPr id="7176" name="Title 17"/>
          <p:cNvSpPr>
            <a:spLocks noGrp="1"/>
          </p:cNvSpPr>
          <p:nvPr>
            <p:ph type="title"/>
          </p:nvPr>
        </p:nvSpPr>
        <p:spPr>
          <a:xfrm>
            <a:off x="539750" y="2359025"/>
            <a:ext cx="8064500" cy="655638"/>
          </a:xfrm>
        </p:spPr>
        <p:txBody>
          <a:bodyPr/>
          <a:lstStyle/>
          <a:p>
            <a:pPr eaLnBrk="1" hangingPunct="1"/>
            <a:r>
              <a:rPr lang="en-GB" altLang="en-US"/>
              <a:t>Geography</a:t>
            </a:r>
          </a:p>
        </p:txBody>
      </p:sp>
      <p:pic>
        <p:nvPicPr>
          <p:cNvPr id="7177" name="Picture 2"/>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765550" y="982663"/>
            <a:ext cx="1612900" cy="1071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cstate="screen">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8194" name="Twinkl Logo"/>
          <p:cNvPicPr>
            <a:picLocks noChangeAspect="1"/>
          </p:cNvPicPr>
          <p:nvPr/>
        </p:nvPicPr>
        <p:blipFill>
          <a:blip r:embed="rId3" cstate="screen">
            <a:grayscl/>
            <a:biLevel thresh="50000"/>
            <a:extLst>
              <a:ext uri="{28A0092B-C50C-407E-A947-70E740481C1C}">
                <a14:useLocalDpi xmlns:a14="http://schemas.microsoft.com/office/drawing/2010/main"/>
              </a:ext>
            </a:extLst>
          </a:blip>
          <a:srcRect/>
          <a:stretch>
            <a:fillRect/>
          </a:stretch>
        </p:blipFill>
        <p:spPr bwMode="auto">
          <a:xfrm>
            <a:off x="4278313" y="5719763"/>
            <a:ext cx="587375" cy="37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220"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3600" b="1">
                <a:solidFill>
                  <a:schemeClr val="tx1"/>
                </a:solidFill>
                <a:latin typeface="Sassoon Infant Md" panose="02000603050000020003" pitchFamily="50" charset="0"/>
              </a:rPr>
              <a:t>Success Criteria</a:t>
            </a:r>
          </a:p>
        </p:txBody>
      </p:sp>
      <p:sp>
        <p:nvSpPr>
          <p:cNvPr id="9221"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3600" b="1">
                <a:solidFill>
                  <a:schemeClr val="tx1"/>
                </a:solidFill>
                <a:latin typeface="Sassoon Infant Md" panose="02000603050000020003" pitchFamily="50" charset="0"/>
              </a:rPr>
              <a:t>Aim</a:t>
            </a:r>
          </a:p>
        </p:txBody>
      </p:sp>
      <p:sp>
        <p:nvSpPr>
          <p:cNvPr id="9222" name="Content Placeholder 15"/>
          <p:cNvSpPr>
            <a:spLocks noGrp="1"/>
          </p:cNvSpPr>
          <p:nvPr>
            <p:ph idx="1"/>
          </p:nvPr>
        </p:nvSpPr>
        <p:spPr>
          <a:xfrm>
            <a:off x="628650" y="1127125"/>
            <a:ext cx="7886700" cy="1409700"/>
          </a:xfrm>
        </p:spPr>
        <p:txBody>
          <a:bodyPr/>
          <a:lstStyle/>
          <a:p>
            <a:pPr eaLnBrk="1" hangingPunct="1"/>
            <a:r>
              <a:rPr lang="en-GB" altLang="en-US"/>
              <a:t>I can explain the effects humans are having on the rainforests.</a:t>
            </a:r>
          </a:p>
        </p:txBody>
      </p:sp>
      <p:sp>
        <p:nvSpPr>
          <p:cNvPr id="9223" name="Content Placeholder 15"/>
          <p:cNvSpPr txBox="1">
            <a:spLocks/>
          </p:cNvSpPr>
          <p:nvPr/>
        </p:nvSpPr>
        <p:spPr bwMode="auto">
          <a:xfrm>
            <a:off x="628650" y="3467100"/>
            <a:ext cx="7886700" cy="140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r>
              <a:rPr lang="en-GB" altLang="en-US"/>
              <a:t>I can tell you what deforestation means.</a:t>
            </a:r>
          </a:p>
          <a:p>
            <a:pPr eaLnBrk="1" hangingPunct="1"/>
            <a:r>
              <a:rPr lang="en-GB" altLang="en-US"/>
              <a:t>I can tell you why deforestation is happening.</a:t>
            </a:r>
          </a:p>
          <a:p>
            <a:pPr eaLnBrk="1" hangingPunct="1"/>
            <a:r>
              <a:rPr lang="en-GB" altLang="en-US"/>
              <a:t>I can identify positive effects of deforestation.</a:t>
            </a:r>
          </a:p>
          <a:p>
            <a:pPr eaLnBrk="1" hangingPunct="1"/>
            <a:r>
              <a:rPr lang="en-GB" altLang="en-US"/>
              <a:t>I can identify negative effects of deforestation.</a:t>
            </a:r>
          </a:p>
          <a:p>
            <a:pPr eaLnBrk="1" hangingPunct="1"/>
            <a:r>
              <a:rPr lang="en-GB" altLang="en-US"/>
              <a:t>I can tell you some things I can do to help limit the impact of deforestation.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5"/>
          <p:cNvSpPr>
            <a:spLocks noGrp="1"/>
          </p:cNvSpPr>
          <p:nvPr>
            <p:ph type="title"/>
          </p:nvPr>
        </p:nvSpPr>
        <p:spPr>
          <a:xfrm>
            <a:off x="457200" y="485775"/>
            <a:ext cx="8220075" cy="1595438"/>
          </a:xfrm>
        </p:spPr>
        <p:txBody>
          <a:bodyPr>
            <a:normAutofit fontScale="90000"/>
          </a:bodyPr>
          <a:lstStyle/>
          <a:p>
            <a:pPr algn="ctr" eaLnBrk="1" hangingPunct="1">
              <a:defRPr/>
            </a:pPr>
            <a:r>
              <a:rPr lang="en-GB" altLang="en-US"/>
              <a:t>Why Does the</a:t>
            </a:r>
            <a:br>
              <a:rPr lang="en-GB" altLang="en-US"/>
            </a:br>
            <a:r>
              <a:rPr lang="en-GB" altLang="en-US"/>
              <a:t>Rainforest Need Protecting?</a:t>
            </a:r>
          </a:p>
        </p:txBody>
      </p:sp>
      <p:pic>
        <p:nvPicPr>
          <p:cNvPr id="10243" name="Picture 1"/>
          <p:cNvPicPr>
            <a:picLocks noChangeAspect="1"/>
          </p:cNvPicPr>
          <p:nvPr/>
        </p:nvPicPr>
        <p:blipFill>
          <a:blip r:embed="rId2" cstate="screen">
            <a:extLst>
              <a:ext uri="{28A0092B-C50C-407E-A947-70E740481C1C}">
                <a14:useLocalDpi xmlns:a14="http://schemas.microsoft.com/office/drawing/2010/main"/>
              </a:ext>
            </a:extLst>
          </a:blip>
          <a:srcRect t="2" b="10228"/>
          <a:stretch>
            <a:fillRect/>
          </a:stretch>
        </p:blipFill>
        <p:spPr bwMode="auto">
          <a:xfrm>
            <a:off x="755650" y="1917700"/>
            <a:ext cx="7632700" cy="3795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4" name="Picture 2">
            <a:hlinkClick r:id="rId3"/>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829050" y="3136900"/>
            <a:ext cx="1485900" cy="148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755650" y="5713413"/>
            <a:ext cx="7632700" cy="379412"/>
          </a:xfrm>
          <a:prstGeom prst="rect">
            <a:avLst/>
          </a:prstGeom>
          <a:solidFill>
            <a:srgbClr val="ABE160"/>
          </a:solidFill>
          <a:ln>
            <a:solidFill>
              <a:srgbClr val="ABE1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500" dirty="0">
                <a:solidFill>
                  <a:schemeClr val="tx1"/>
                </a:solidFill>
              </a:rPr>
              <a:t>Watch this video clip about the rainforest - Why might survival in the rainforest be so hard?</a:t>
            </a:r>
          </a:p>
        </p:txBody>
      </p:sp>
      <p:pic>
        <p:nvPicPr>
          <p:cNvPr id="10246" name="Whole Class"/>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1"/>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754063" y="1900238"/>
            <a:ext cx="4376737" cy="247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5"/>
          <p:cNvSpPr>
            <a:spLocks noGrp="1"/>
          </p:cNvSpPr>
          <p:nvPr>
            <p:ph type="title"/>
          </p:nvPr>
        </p:nvSpPr>
        <p:spPr>
          <a:xfrm>
            <a:off x="457200" y="485775"/>
            <a:ext cx="8220075" cy="1595438"/>
          </a:xfrm>
        </p:spPr>
        <p:txBody>
          <a:bodyPr>
            <a:normAutofit fontScale="90000"/>
          </a:bodyPr>
          <a:lstStyle/>
          <a:p>
            <a:pPr algn="ctr" eaLnBrk="1" hangingPunct="1">
              <a:defRPr/>
            </a:pPr>
            <a:r>
              <a:rPr lang="en-GB" altLang="en-US"/>
              <a:t>Why Does the</a:t>
            </a:r>
            <a:br>
              <a:rPr lang="en-GB" altLang="en-US"/>
            </a:br>
            <a:r>
              <a:rPr lang="en-GB" altLang="en-US"/>
              <a:t>Rainforest Need Protecting?</a:t>
            </a:r>
          </a:p>
        </p:txBody>
      </p:sp>
      <p:sp>
        <p:nvSpPr>
          <p:cNvPr id="4" name="Rectangle 3"/>
          <p:cNvSpPr/>
          <p:nvPr/>
        </p:nvSpPr>
        <p:spPr>
          <a:xfrm>
            <a:off x="5129213" y="1901825"/>
            <a:ext cx="3259137" cy="2470150"/>
          </a:xfrm>
          <a:prstGeom prst="rect">
            <a:avLst/>
          </a:prstGeom>
          <a:solidFill>
            <a:srgbClr val="ABE160"/>
          </a:solidFill>
          <a:ln>
            <a:solidFill>
              <a:srgbClr val="ABE1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2000" dirty="0">
                <a:solidFill>
                  <a:schemeClr val="tx1"/>
                </a:solidFill>
              </a:rPr>
              <a:t>This video shows the rate of deforestation in Bolivia.</a:t>
            </a:r>
          </a:p>
          <a:p>
            <a:pPr eaLnBrk="1" fontAlgn="auto" hangingPunct="1">
              <a:spcBef>
                <a:spcPts val="0"/>
              </a:spcBef>
              <a:spcAft>
                <a:spcPts val="0"/>
              </a:spcAft>
              <a:defRPr/>
            </a:pPr>
            <a:endParaRPr lang="en-GB" sz="2000" dirty="0">
              <a:solidFill>
                <a:schemeClr val="tx1"/>
              </a:solidFill>
            </a:endParaRPr>
          </a:p>
          <a:p>
            <a:pPr eaLnBrk="1" fontAlgn="auto" hangingPunct="1">
              <a:spcBef>
                <a:spcPts val="0"/>
              </a:spcBef>
              <a:spcAft>
                <a:spcPts val="0"/>
              </a:spcAft>
              <a:defRPr/>
            </a:pPr>
            <a:r>
              <a:rPr lang="en-GB" sz="2000" dirty="0">
                <a:solidFill>
                  <a:schemeClr val="tx1"/>
                </a:solidFill>
              </a:rPr>
              <a:t>Why do you think trees are being chopped down? </a:t>
            </a:r>
          </a:p>
        </p:txBody>
      </p:sp>
      <p:pic>
        <p:nvPicPr>
          <p:cNvPr id="11269" name="Picture 6">
            <a:hlinkClick r:id="rId3"/>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465388" y="2659063"/>
            <a:ext cx="954087"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p:nvPr/>
        </p:nvSpPr>
        <p:spPr>
          <a:xfrm>
            <a:off x="3840163" y="4449763"/>
            <a:ext cx="1462087" cy="1211262"/>
          </a:xfrm>
          <a:prstGeom prst="rect">
            <a:avLst/>
          </a:prstGeom>
          <a:solidFill>
            <a:srgbClr val="F4432F"/>
          </a:solidFill>
          <a:ln>
            <a:solidFill>
              <a:srgbClr val="F4432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a:t>To produce timber to make furniture.</a:t>
            </a:r>
            <a:endParaRPr lang="en-GB" dirty="0"/>
          </a:p>
        </p:txBody>
      </p:sp>
      <p:sp>
        <p:nvSpPr>
          <p:cNvPr id="9" name="Rectangle 8"/>
          <p:cNvSpPr/>
          <p:nvPr/>
        </p:nvSpPr>
        <p:spPr>
          <a:xfrm>
            <a:off x="6927850" y="4449763"/>
            <a:ext cx="1460500" cy="1211262"/>
          </a:xfrm>
          <a:prstGeom prst="rect">
            <a:avLst/>
          </a:prstGeom>
          <a:solidFill>
            <a:srgbClr val="E3DB3F"/>
          </a:solidFill>
          <a:ln>
            <a:solidFill>
              <a:srgbClr val="E3DB3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a:t>To create space for housing.</a:t>
            </a:r>
            <a:endParaRPr lang="en-GB" dirty="0"/>
          </a:p>
        </p:txBody>
      </p:sp>
      <p:sp>
        <p:nvSpPr>
          <p:cNvPr id="10" name="Rectangle 9"/>
          <p:cNvSpPr/>
          <p:nvPr/>
        </p:nvSpPr>
        <p:spPr>
          <a:xfrm>
            <a:off x="5383213" y="4449763"/>
            <a:ext cx="1462087" cy="1211262"/>
          </a:xfrm>
          <a:prstGeom prst="rect">
            <a:avLst/>
          </a:prstGeom>
          <a:solidFill>
            <a:srgbClr val="049BB4"/>
          </a:solidFill>
          <a:ln>
            <a:solidFill>
              <a:srgbClr val="049BB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a:t>To produce wood pulp to make paper.</a:t>
            </a:r>
            <a:endParaRPr lang="en-GB" dirty="0"/>
          </a:p>
        </p:txBody>
      </p:sp>
      <p:sp>
        <p:nvSpPr>
          <p:cNvPr id="11" name="Rectangle 10"/>
          <p:cNvSpPr/>
          <p:nvPr/>
        </p:nvSpPr>
        <p:spPr>
          <a:xfrm>
            <a:off x="2297113" y="4449763"/>
            <a:ext cx="1460500" cy="1211262"/>
          </a:xfrm>
          <a:prstGeom prst="rect">
            <a:avLst/>
          </a:prstGeom>
          <a:solidFill>
            <a:srgbClr val="E3DB3F"/>
          </a:solidFill>
          <a:ln>
            <a:solidFill>
              <a:srgbClr val="E3DB3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To create fields for growing crops.</a:t>
            </a:r>
          </a:p>
        </p:txBody>
      </p:sp>
      <p:sp>
        <p:nvSpPr>
          <p:cNvPr id="12" name="Rectangle 11"/>
          <p:cNvSpPr/>
          <p:nvPr/>
        </p:nvSpPr>
        <p:spPr>
          <a:xfrm>
            <a:off x="754063" y="4449763"/>
            <a:ext cx="1460500" cy="1211262"/>
          </a:xfrm>
          <a:prstGeom prst="rect">
            <a:avLst/>
          </a:prstGeom>
          <a:solidFill>
            <a:srgbClr val="049BB4"/>
          </a:solidFill>
          <a:ln>
            <a:solidFill>
              <a:srgbClr val="049BB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a:t>To create fields for farming cattle.</a:t>
            </a:r>
            <a:endParaRPr lang="en-GB" dirty="0"/>
          </a:p>
        </p:txBody>
      </p:sp>
      <p:pic>
        <p:nvPicPr>
          <p:cNvPr id="11275" name="Whole Class"/>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5"/>
          <p:cNvSpPr>
            <a:spLocks noGrp="1"/>
          </p:cNvSpPr>
          <p:nvPr>
            <p:ph type="title"/>
          </p:nvPr>
        </p:nvSpPr>
        <p:spPr>
          <a:xfrm>
            <a:off x="239713" y="257175"/>
            <a:ext cx="8220075" cy="1595438"/>
          </a:xfrm>
        </p:spPr>
        <p:txBody>
          <a:bodyPr/>
          <a:lstStyle/>
          <a:p>
            <a:pPr algn="ctr" eaLnBrk="1" hangingPunct="1"/>
            <a:r>
              <a:rPr lang="en-GB" altLang="en-US"/>
              <a:t>Positive or Negative Impact?</a:t>
            </a:r>
          </a:p>
        </p:txBody>
      </p:sp>
      <p:sp>
        <p:nvSpPr>
          <p:cNvPr id="4" name="Rectangle 3"/>
          <p:cNvSpPr/>
          <p:nvPr/>
        </p:nvSpPr>
        <p:spPr>
          <a:xfrm>
            <a:off x="4287838" y="1389063"/>
            <a:ext cx="4100512" cy="3430587"/>
          </a:xfrm>
          <a:prstGeom prst="rect">
            <a:avLst/>
          </a:prstGeom>
          <a:solidFill>
            <a:srgbClr val="ABE160"/>
          </a:solidFill>
          <a:ln>
            <a:solidFill>
              <a:srgbClr val="ABE1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en-GB" sz="2000" dirty="0">
              <a:solidFill>
                <a:schemeClr val="tx1"/>
              </a:solidFill>
            </a:endParaRPr>
          </a:p>
        </p:txBody>
      </p:sp>
      <p:sp>
        <p:nvSpPr>
          <p:cNvPr id="2" name="Rectangle 1"/>
          <p:cNvSpPr/>
          <p:nvPr/>
        </p:nvSpPr>
        <p:spPr>
          <a:xfrm>
            <a:off x="755650" y="1389063"/>
            <a:ext cx="3441700" cy="768350"/>
          </a:xfrm>
          <a:prstGeom prst="rect">
            <a:avLst/>
          </a:prstGeom>
          <a:solidFill>
            <a:srgbClr val="049BB4"/>
          </a:solidFill>
          <a:ln>
            <a:solidFill>
              <a:srgbClr val="049BB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a:t>Work together in your groups.</a:t>
            </a:r>
            <a:endParaRPr lang="en-GB" dirty="0"/>
          </a:p>
        </p:txBody>
      </p:sp>
      <p:sp>
        <p:nvSpPr>
          <p:cNvPr id="13" name="Rectangle 12"/>
          <p:cNvSpPr/>
          <p:nvPr/>
        </p:nvSpPr>
        <p:spPr>
          <a:xfrm>
            <a:off x="755650" y="2270125"/>
            <a:ext cx="3441700" cy="1158875"/>
          </a:xfrm>
          <a:prstGeom prst="rect">
            <a:avLst/>
          </a:prstGeom>
          <a:solidFill>
            <a:srgbClr val="E3DB3F"/>
          </a:solidFill>
          <a:ln>
            <a:solidFill>
              <a:srgbClr val="E3DB3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ysClr val="windowText" lastClr="000000"/>
                </a:solidFill>
              </a:rPr>
              <a:t>First, sort out the effects of deforestation into those with positive impacts and those with negative impacts.</a:t>
            </a:r>
          </a:p>
        </p:txBody>
      </p:sp>
      <p:sp>
        <p:nvSpPr>
          <p:cNvPr id="14" name="Rectangle 13"/>
          <p:cNvSpPr/>
          <p:nvPr/>
        </p:nvSpPr>
        <p:spPr>
          <a:xfrm>
            <a:off x="765175" y="3541713"/>
            <a:ext cx="3441700" cy="1277937"/>
          </a:xfrm>
          <a:prstGeom prst="rect">
            <a:avLst/>
          </a:prstGeom>
          <a:solidFill>
            <a:srgbClr val="F4432F"/>
          </a:solidFill>
          <a:ln>
            <a:solidFill>
              <a:srgbClr val="F4432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a:t>Next, look at each set. Sort out the ones that you think are most important. Which ones are least important?</a:t>
            </a:r>
            <a:endParaRPr lang="en-GB" dirty="0"/>
          </a:p>
        </p:txBody>
      </p:sp>
      <p:pic>
        <p:nvPicPr>
          <p:cNvPr id="15" name="Picture 14"/>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005513" y="1524000"/>
            <a:ext cx="2249487" cy="3182938"/>
          </a:xfrm>
          <a:prstGeom prst="rect">
            <a:avLst/>
          </a:prstGeom>
          <a:effectLst>
            <a:outerShdw blurRad="63500" sx="102000" sy="102000" algn="ctr" rotWithShape="0">
              <a:prstClr val="black">
                <a:alpha val="40000"/>
              </a:prstClr>
            </a:outerShdw>
          </a:effectLst>
        </p:spPr>
      </p:pic>
      <p:pic>
        <p:nvPicPr>
          <p:cNvPr id="3" name="Picture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424363" y="1524000"/>
            <a:ext cx="2251075" cy="3182938"/>
          </a:xfrm>
          <a:prstGeom prst="rect">
            <a:avLst/>
          </a:prstGeom>
          <a:effectLst>
            <a:outerShdw blurRad="63500" sx="102000" sy="102000" algn="ctr" rotWithShape="0">
              <a:prstClr val="black">
                <a:alpha val="40000"/>
              </a:prstClr>
            </a:outerShdw>
          </a:effectLst>
        </p:spPr>
      </p:pic>
      <p:pic>
        <p:nvPicPr>
          <p:cNvPr id="12297" name="Group Work"/>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696200" y="615950"/>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5"/>
          <p:cNvSpPr>
            <a:spLocks noGrp="1"/>
          </p:cNvSpPr>
          <p:nvPr>
            <p:ph type="title"/>
          </p:nvPr>
        </p:nvSpPr>
        <p:spPr>
          <a:xfrm>
            <a:off x="457200" y="241300"/>
            <a:ext cx="8220075" cy="1595438"/>
          </a:xfrm>
        </p:spPr>
        <p:txBody>
          <a:bodyPr/>
          <a:lstStyle/>
          <a:p>
            <a:pPr algn="ctr" eaLnBrk="1" hangingPunct="1"/>
            <a:r>
              <a:rPr lang="en-GB" altLang="en-US"/>
              <a:t>What Did You Decide?</a:t>
            </a:r>
          </a:p>
        </p:txBody>
      </p:sp>
      <p:sp>
        <p:nvSpPr>
          <p:cNvPr id="4" name="Rectangle 3"/>
          <p:cNvSpPr/>
          <p:nvPr/>
        </p:nvSpPr>
        <p:spPr>
          <a:xfrm>
            <a:off x="2341563" y="4851400"/>
            <a:ext cx="1428750" cy="1085850"/>
          </a:xfrm>
          <a:prstGeom prst="rect">
            <a:avLst/>
          </a:prstGeom>
          <a:solidFill>
            <a:srgbClr val="F4432F"/>
          </a:solidFill>
          <a:ln>
            <a:solidFill>
              <a:srgbClr val="F4432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a:solidFill>
                  <a:schemeClr val="bg1"/>
                </a:solidFill>
                <a:latin typeface="HVD Bodedo" panose="02000605000000020003" pitchFamily="2" charset="0"/>
              </a:rPr>
              <a:t>Negative</a:t>
            </a:r>
            <a:endParaRPr lang="en-GB" dirty="0">
              <a:solidFill>
                <a:schemeClr val="bg1"/>
              </a:solidFill>
              <a:latin typeface="HVD Bodedo" panose="02000605000000020003" pitchFamily="2" charset="0"/>
            </a:endParaRPr>
          </a:p>
        </p:txBody>
      </p:sp>
      <p:sp>
        <p:nvSpPr>
          <p:cNvPr id="16" name="Rectangle 15"/>
          <p:cNvSpPr/>
          <p:nvPr/>
        </p:nvSpPr>
        <p:spPr>
          <a:xfrm>
            <a:off x="2341563" y="2455863"/>
            <a:ext cx="1428750" cy="1085850"/>
          </a:xfrm>
          <a:prstGeom prst="rect">
            <a:avLst/>
          </a:prstGeom>
          <a:solidFill>
            <a:srgbClr val="F4432F"/>
          </a:solidFill>
          <a:ln>
            <a:solidFill>
              <a:srgbClr val="F4432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bg1"/>
                </a:solidFill>
                <a:latin typeface="HVD Bodedo" panose="02000605000000020003" pitchFamily="2" charset="0"/>
              </a:rPr>
              <a:t>Negative</a:t>
            </a:r>
          </a:p>
        </p:txBody>
      </p:sp>
      <p:sp>
        <p:nvSpPr>
          <p:cNvPr id="17" name="Rectangle 16"/>
          <p:cNvSpPr/>
          <p:nvPr/>
        </p:nvSpPr>
        <p:spPr>
          <a:xfrm>
            <a:off x="2341563" y="3652838"/>
            <a:ext cx="1428750" cy="1085850"/>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000">
                <a:latin typeface="HVD Bodedo" panose="02000605000000020003" pitchFamily="2" charset="0"/>
              </a:rPr>
              <a:t>Positive</a:t>
            </a:r>
            <a:endParaRPr lang="en-GB" sz="2000" dirty="0">
              <a:latin typeface="HVD Bodedo" panose="02000605000000020003" pitchFamily="2" charset="0"/>
            </a:endParaRPr>
          </a:p>
        </p:txBody>
      </p:sp>
      <p:sp>
        <p:nvSpPr>
          <p:cNvPr id="18" name="Rectangle 17"/>
          <p:cNvSpPr/>
          <p:nvPr/>
        </p:nvSpPr>
        <p:spPr>
          <a:xfrm>
            <a:off x="3867150" y="2455863"/>
            <a:ext cx="1427163" cy="1085850"/>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000" dirty="0">
                <a:latin typeface="HVD Bodedo" panose="02000605000000020003" pitchFamily="2" charset="0"/>
              </a:rPr>
              <a:t>Positive</a:t>
            </a:r>
          </a:p>
        </p:txBody>
      </p:sp>
      <p:sp>
        <p:nvSpPr>
          <p:cNvPr id="19" name="Rectangle 18"/>
          <p:cNvSpPr/>
          <p:nvPr/>
        </p:nvSpPr>
        <p:spPr>
          <a:xfrm>
            <a:off x="6916738" y="2455863"/>
            <a:ext cx="1428750" cy="1085850"/>
          </a:xfrm>
          <a:prstGeom prst="rect">
            <a:avLst/>
          </a:prstGeom>
          <a:solidFill>
            <a:srgbClr val="F4432F"/>
          </a:solidFill>
          <a:ln>
            <a:solidFill>
              <a:srgbClr val="F4432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a:solidFill>
                  <a:schemeClr val="bg1"/>
                </a:solidFill>
                <a:latin typeface="HVD Bodedo" panose="02000605000000020003" pitchFamily="2" charset="0"/>
              </a:rPr>
              <a:t>Negative</a:t>
            </a:r>
            <a:endParaRPr lang="en-GB" dirty="0">
              <a:solidFill>
                <a:schemeClr val="bg1"/>
              </a:solidFill>
              <a:latin typeface="HVD Bodedo" panose="02000605000000020003" pitchFamily="2" charset="0"/>
            </a:endParaRPr>
          </a:p>
        </p:txBody>
      </p:sp>
      <p:sp>
        <p:nvSpPr>
          <p:cNvPr id="20" name="Rectangle 19"/>
          <p:cNvSpPr/>
          <p:nvPr/>
        </p:nvSpPr>
        <p:spPr>
          <a:xfrm>
            <a:off x="5391150" y="2455863"/>
            <a:ext cx="1428750" cy="1085850"/>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000">
                <a:latin typeface="HVD Bodedo" panose="02000605000000020003" pitchFamily="2" charset="0"/>
              </a:rPr>
              <a:t>Positive</a:t>
            </a:r>
            <a:endParaRPr lang="en-GB" sz="2000" dirty="0">
              <a:latin typeface="HVD Bodedo" panose="02000605000000020003" pitchFamily="2" charset="0"/>
            </a:endParaRPr>
          </a:p>
        </p:txBody>
      </p:sp>
      <p:sp>
        <p:nvSpPr>
          <p:cNvPr id="21" name="Rectangle 20"/>
          <p:cNvSpPr/>
          <p:nvPr/>
        </p:nvSpPr>
        <p:spPr>
          <a:xfrm>
            <a:off x="3867150" y="3652838"/>
            <a:ext cx="1427163" cy="1085850"/>
          </a:xfrm>
          <a:prstGeom prst="rect">
            <a:avLst/>
          </a:prstGeom>
          <a:solidFill>
            <a:srgbClr val="F4432F"/>
          </a:solidFill>
          <a:ln>
            <a:solidFill>
              <a:srgbClr val="F4432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a:solidFill>
                  <a:schemeClr val="bg1"/>
                </a:solidFill>
                <a:latin typeface="HVD Bodedo" panose="02000605000000020003" pitchFamily="2" charset="0"/>
              </a:rPr>
              <a:t>Negative</a:t>
            </a:r>
            <a:endParaRPr lang="en-GB" dirty="0">
              <a:solidFill>
                <a:schemeClr val="bg1"/>
              </a:solidFill>
              <a:latin typeface="HVD Bodedo" panose="02000605000000020003" pitchFamily="2" charset="0"/>
            </a:endParaRPr>
          </a:p>
        </p:txBody>
      </p:sp>
      <p:sp>
        <p:nvSpPr>
          <p:cNvPr id="22" name="Rectangle 21"/>
          <p:cNvSpPr/>
          <p:nvPr/>
        </p:nvSpPr>
        <p:spPr>
          <a:xfrm>
            <a:off x="6916738" y="3652838"/>
            <a:ext cx="1428750" cy="1085850"/>
          </a:xfrm>
          <a:prstGeom prst="rect">
            <a:avLst/>
          </a:prstGeom>
          <a:solidFill>
            <a:srgbClr val="F4432F"/>
          </a:solidFill>
          <a:ln>
            <a:solidFill>
              <a:srgbClr val="F4432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bg1"/>
                </a:solidFill>
                <a:latin typeface="HVD Bodedo" panose="02000605000000020003" pitchFamily="2" charset="0"/>
              </a:rPr>
              <a:t>Negative</a:t>
            </a:r>
          </a:p>
        </p:txBody>
      </p:sp>
      <p:sp>
        <p:nvSpPr>
          <p:cNvPr id="23" name="Rectangle 22"/>
          <p:cNvSpPr/>
          <p:nvPr/>
        </p:nvSpPr>
        <p:spPr>
          <a:xfrm>
            <a:off x="5391150" y="3652838"/>
            <a:ext cx="1428750" cy="1085850"/>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000">
                <a:latin typeface="HVD Bodedo" panose="02000605000000020003" pitchFamily="2" charset="0"/>
              </a:rPr>
              <a:t>Positive</a:t>
            </a:r>
            <a:endParaRPr lang="en-GB" sz="2000" dirty="0">
              <a:latin typeface="HVD Bodedo" panose="02000605000000020003" pitchFamily="2" charset="0"/>
            </a:endParaRPr>
          </a:p>
        </p:txBody>
      </p:sp>
      <p:sp>
        <p:nvSpPr>
          <p:cNvPr id="24" name="Rectangle 23"/>
          <p:cNvSpPr/>
          <p:nvPr/>
        </p:nvSpPr>
        <p:spPr>
          <a:xfrm>
            <a:off x="3867150" y="4851400"/>
            <a:ext cx="1427163" cy="1085850"/>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000" dirty="0">
                <a:latin typeface="HVD Bodedo" panose="02000605000000020003" pitchFamily="2" charset="0"/>
              </a:rPr>
              <a:t>Positive</a:t>
            </a:r>
          </a:p>
        </p:txBody>
      </p:sp>
      <p:sp>
        <p:nvSpPr>
          <p:cNvPr id="25" name="Rectangle 24"/>
          <p:cNvSpPr/>
          <p:nvPr/>
        </p:nvSpPr>
        <p:spPr>
          <a:xfrm>
            <a:off x="6916738" y="4851400"/>
            <a:ext cx="1428750" cy="1085850"/>
          </a:xfrm>
          <a:prstGeom prst="rect">
            <a:avLst/>
          </a:prstGeom>
          <a:solidFill>
            <a:srgbClr val="F4432F"/>
          </a:solidFill>
          <a:ln>
            <a:solidFill>
              <a:srgbClr val="F4432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a:solidFill>
                  <a:schemeClr val="bg1"/>
                </a:solidFill>
                <a:latin typeface="HVD Bodedo" panose="02000605000000020003" pitchFamily="2" charset="0"/>
              </a:rPr>
              <a:t>Negative</a:t>
            </a:r>
            <a:endParaRPr lang="en-GB" dirty="0">
              <a:solidFill>
                <a:schemeClr val="bg1"/>
              </a:solidFill>
              <a:latin typeface="HVD Bodedo" panose="02000605000000020003" pitchFamily="2" charset="0"/>
            </a:endParaRPr>
          </a:p>
        </p:txBody>
      </p:sp>
      <p:sp>
        <p:nvSpPr>
          <p:cNvPr id="26" name="Rectangle 25"/>
          <p:cNvSpPr/>
          <p:nvPr/>
        </p:nvSpPr>
        <p:spPr>
          <a:xfrm>
            <a:off x="5391150" y="4851400"/>
            <a:ext cx="1428750" cy="1085850"/>
          </a:xfrm>
          <a:prstGeom prst="rect">
            <a:avLst/>
          </a:prstGeom>
          <a:solidFill>
            <a:srgbClr val="F4432F"/>
          </a:solidFill>
          <a:ln>
            <a:solidFill>
              <a:srgbClr val="F4432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a:solidFill>
                  <a:schemeClr val="bg1"/>
                </a:solidFill>
                <a:latin typeface="HVD Bodedo" panose="02000605000000020003" pitchFamily="2" charset="0"/>
              </a:rPr>
              <a:t>Negative</a:t>
            </a:r>
            <a:endParaRPr lang="en-GB" dirty="0">
              <a:solidFill>
                <a:schemeClr val="bg1"/>
              </a:solidFill>
              <a:latin typeface="HVD Bodedo" panose="02000605000000020003" pitchFamily="2" charset="0"/>
            </a:endParaRPr>
          </a:p>
        </p:txBody>
      </p:sp>
      <p:sp>
        <p:nvSpPr>
          <p:cNvPr id="27" name="Rectangle 26"/>
          <p:cNvSpPr/>
          <p:nvPr/>
        </p:nvSpPr>
        <p:spPr>
          <a:xfrm>
            <a:off x="815975" y="4851400"/>
            <a:ext cx="1428750" cy="1085850"/>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000" dirty="0">
                <a:latin typeface="HVD Bodedo" panose="02000605000000020003" pitchFamily="2" charset="0"/>
              </a:rPr>
              <a:t>Positive</a:t>
            </a:r>
          </a:p>
        </p:txBody>
      </p:sp>
      <p:sp>
        <p:nvSpPr>
          <p:cNvPr id="28" name="Rectangle 27"/>
          <p:cNvSpPr/>
          <p:nvPr/>
        </p:nvSpPr>
        <p:spPr>
          <a:xfrm>
            <a:off x="815975" y="2455863"/>
            <a:ext cx="1428750" cy="1085850"/>
          </a:xfrm>
          <a:prstGeom prst="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000">
                <a:latin typeface="HVD Bodedo" panose="02000605000000020003" pitchFamily="2" charset="0"/>
              </a:rPr>
              <a:t>Positive</a:t>
            </a:r>
            <a:endParaRPr lang="en-GB" sz="2000" dirty="0">
              <a:latin typeface="HVD Bodedo" panose="02000605000000020003" pitchFamily="2" charset="0"/>
            </a:endParaRPr>
          </a:p>
        </p:txBody>
      </p:sp>
      <p:sp>
        <p:nvSpPr>
          <p:cNvPr id="29" name="Rectangle 28"/>
          <p:cNvSpPr/>
          <p:nvPr/>
        </p:nvSpPr>
        <p:spPr>
          <a:xfrm>
            <a:off x="815975" y="3652838"/>
            <a:ext cx="1428750" cy="1085850"/>
          </a:xfrm>
          <a:prstGeom prst="rect">
            <a:avLst/>
          </a:prstGeom>
          <a:solidFill>
            <a:srgbClr val="F4432F"/>
          </a:solidFill>
          <a:ln>
            <a:solidFill>
              <a:srgbClr val="F4432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bg1"/>
                </a:solidFill>
                <a:latin typeface="HVD Bodedo" panose="02000605000000020003" pitchFamily="2" charset="0"/>
              </a:rPr>
              <a:t>Negative</a:t>
            </a:r>
          </a:p>
        </p:txBody>
      </p:sp>
      <p:sp>
        <p:nvSpPr>
          <p:cNvPr id="30" name="Rectangle 29"/>
          <p:cNvSpPr/>
          <p:nvPr/>
        </p:nvSpPr>
        <p:spPr>
          <a:xfrm>
            <a:off x="2341563" y="4851400"/>
            <a:ext cx="1428750" cy="1085850"/>
          </a:xfrm>
          <a:prstGeom prst="rect">
            <a:avLst/>
          </a:prstGeom>
          <a:solidFill>
            <a:srgbClr val="ABE160"/>
          </a:solidFill>
          <a:ln>
            <a:solidFill>
              <a:srgbClr val="ABE1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15000"/>
              </a:lnSpc>
              <a:spcBef>
                <a:spcPts val="0"/>
              </a:spcBef>
              <a:spcAft>
                <a:spcPts val="0"/>
              </a:spcAft>
              <a:defRPr/>
            </a:pPr>
            <a:r>
              <a:rPr lang="en-GB" sz="1400" dirty="0">
                <a:solidFill>
                  <a:schemeClr val="tx1"/>
                </a:solidFill>
              </a:rPr>
              <a:t>People’s homes may be destroyed.</a:t>
            </a:r>
            <a:endParaRPr lang="en-GB" sz="1400" dirty="0">
              <a:solidFill>
                <a:schemeClr val="tx1"/>
              </a:solidFill>
              <a:latin typeface="Calibri"/>
              <a:ea typeface="Calibri"/>
              <a:cs typeface="Times New Roman"/>
            </a:endParaRPr>
          </a:p>
        </p:txBody>
      </p:sp>
      <p:sp>
        <p:nvSpPr>
          <p:cNvPr id="31" name="Rectangle 30"/>
          <p:cNvSpPr/>
          <p:nvPr/>
        </p:nvSpPr>
        <p:spPr>
          <a:xfrm>
            <a:off x="2341563" y="2455863"/>
            <a:ext cx="1428750" cy="1085850"/>
          </a:xfrm>
          <a:prstGeom prst="rect">
            <a:avLst/>
          </a:prstGeom>
          <a:solidFill>
            <a:srgbClr val="ABE160"/>
          </a:solidFill>
          <a:ln>
            <a:solidFill>
              <a:srgbClr val="ABE1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15000"/>
              </a:lnSpc>
              <a:spcBef>
                <a:spcPts val="0"/>
              </a:spcBef>
              <a:spcAft>
                <a:spcPts val="0"/>
              </a:spcAft>
              <a:defRPr/>
            </a:pPr>
            <a:r>
              <a:rPr lang="en-GB" sz="1200" dirty="0">
                <a:solidFill>
                  <a:schemeClr val="tx1"/>
                </a:solidFill>
              </a:rPr>
              <a:t>Water that would have been taken up by tree roots can cause flooding.</a:t>
            </a:r>
            <a:endParaRPr lang="en-GB" sz="1200" dirty="0">
              <a:solidFill>
                <a:schemeClr val="tx1"/>
              </a:solidFill>
              <a:latin typeface="Calibri"/>
              <a:ea typeface="Calibri"/>
              <a:cs typeface="Times New Roman"/>
            </a:endParaRPr>
          </a:p>
        </p:txBody>
      </p:sp>
      <p:sp>
        <p:nvSpPr>
          <p:cNvPr id="32" name="Rectangle 31"/>
          <p:cNvSpPr/>
          <p:nvPr/>
        </p:nvSpPr>
        <p:spPr>
          <a:xfrm>
            <a:off x="2341563" y="3652838"/>
            <a:ext cx="1428750" cy="1085850"/>
          </a:xfrm>
          <a:prstGeom prst="rect">
            <a:avLst/>
          </a:prstGeom>
          <a:solidFill>
            <a:srgbClr val="049BB4"/>
          </a:solidFill>
          <a:ln>
            <a:solidFill>
              <a:srgbClr val="049BB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200" dirty="0"/>
              <a:t>The soil where the trees grew is full of nutrients for growing crops.</a:t>
            </a:r>
            <a:endParaRPr lang="en-GB" sz="1200" dirty="0">
              <a:latin typeface="Calibri"/>
              <a:ea typeface="Calibri"/>
              <a:cs typeface="Times New Roman"/>
            </a:endParaRPr>
          </a:p>
        </p:txBody>
      </p:sp>
      <p:sp>
        <p:nvSpPr>
          <p:cNvPr id="33" name="Rectangle 32"/>
          <p:cNvSpPr/>
          <p:nvPr/>
        </p:nvSpPr>
        <p:spPr>
          <a:xfrm>
            <a:off x="3867150" y="2455863"/>
            <a:ext cx="1427163" cy="1085850"/>
          </a:xfrm>
          <a:prstGeom prst="rect">
            <a:avLst/>
          </a:prstGeom>
          <a:solidFill>
            <a:srgbClr val="049BB4"/>
          </a:solidFill>
          <a:ln>
            <a:solidFill>
              <a:srgbClr val="049BB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15000"/>
              </a:lnSpc>
              <a:spcBef>
                <a:spcPts val="0"/>
              </a:spcBef>
              <a:spcAft>
                <a:spcPts val="0"/>
              </a:spcAft>
              <a:defRPr/>
            </a:pPr>
            <a:r>
              <a:rPr lang="en-GB" sz="1200" dirty="0"/>
              <a:t>Jobs are created in logging transport and manufacturing products. </a:t>
            </a:r>
            <a:endParaRPr lang="en-GB" sz="1200" dirty="0">
              <a:latin typeface="Calibri"/>
              <a:ea typeface="Calibri"/>
              <a:cs typeface="Times New Roman"/>
            </a:endParaRPr>
          </a:p>
        </p:txBody>
      </p:sp>
      <p:sp>
        <p:nvSpPr>
          <p:cNvPr id="34" name="Rectangle 33"/>
          <p:cNvSpPr/>
          <p:nvPr/>
        </p:nvSpPr>
        <p:spPr>
          <a:xfrm>
            <a:off x="6916738" y="2455863"/>
            <a:ext cx="1428750" cy="1085850"/>
          </a:xfrm>
          <a:prstGeom prst="rect">
            <a:avLst/>
          </a:prstGeom>
          <a:solidFill>
            <a:srgbClr val="049BB4"/>
          </a:solidFill>
          <a:ln>
            <a:solidFill>
              <a:srgbClr val="049BB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15000"/>
              </a:lnSpc>
              <a:spcBef>
                <a:spcPts val="0"/>
              </a:spcBef>
              <a:spcAft>
                <a:spcPts val="0"/>
              </a:spcAft>
              <a:defRPr/>
            </a:pPr>
            <a:r>
              <a:rPr lang="en-GB" sz="1200" dirty="0"/>
              <a:t>Less CO</a:t>
            </a:r>
            <a:r>
              <a:rPr lang="en-GB" sz="1200" baseline="-25000" dirty="0"/>
              <a:t>2</a:t>
            </a:r>
            <a:r>
              <a:rPr lang="en-GB" sz="1200" dirty="0"/>
              <a:t> is captured by the forests, worsening the effects of global warming.</a:t>
            </a:r>
            <a:endParaRPr lang="en-GB" sz="1200" dirty="0">
              <a:latin typeface="Calibri"/>
              <a:ea typeface="Calibri"/>
              <a:cs typeface="Times New Roman"/>
            </a:endParaRPr>
          </a:p>
        </p:txBody>
      </p:sp>
      <p:sp>
        <p:nvSpPr>
          <p:cNvPr id="35" name="Rectangle 34"/>
          <p:cNvSpPr/>
          <p:nvPr/>
        </p:nvSpPr>
        <p:spPr>
          <a:xfrm>
            <a:off x="5391150" y="2455863"/>
            <a:ext cx="1428750" cy="1085850"/>
          </a:xfrm>
          <a:prstGeom prst="rect">
            <a:avLst/>
          </a:prstGeom>
          <a:solidFill>
            <a:srgbClr val="ABE160"/>
          </a:solidFill>
          <a:ln>
            <a:solidFill>
              <a:srgbClr val="ABE1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400" dirty="0">
                <a:solidFill>
                  <a:schemeClr val="tx1"/>
                </a:solidFill>
              </a:rPr>
              <a:t>Land cleared can be used to farm cattle for meat production.</a:t>
            </a:r>
            <a:endParaRPr lang="en-GB" sz="1400" dirty="0">
              <a:solidFill>
                <a:schemeClr val="tx1"/>
              </a:solidFill>
              <a:latin typeface="Calibri"/>
              <a:ea typeface="Calibri"/>
              <a:cs typeface="Times New Roman"/>
            </a:endParaRPr>
          </a:p>
        </p:txBody>
      </p:sp>
      <p:sp>
        <p:nvSpPr>
          <p:cNvPr id="36" name="Rectangle 35"/>
          <p:cNvSpPr/>
          <p:nvPr/>
        </p:nvSpPr>
        <p:spPr>
          <a:xfrm>
            <a:off x="3867150" y="3652838"/>
            <a:ext cx="1427163" cy="1085850"/>
          </a:xfrm>
          <a:prstGeom prst="rect">
            <a:avLst/>
          </a:prstGeom>
          <a:solidFill>
            <a:srgbClr val="ABE160"/>
          </a:solidFill>
          <a:ln>
            <a:solidFill>
              <a:srgbClr val="ABE1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15000"/>
              </a:lnSpc>
              <a:spcBef>
                <a:spcPts val="0"/>
              </a:spcBef>
              <a:spcAft>
                <a:spcPts val="0"/>
              </a:spcAft>
              <a:defRPr/>
            </a:pPr>
            <a:r>
              <a:rPr lang="en-GB" sz="1400" dirty="0">
                <a:solidFill>
                  <a:schemeClr val="tx1"/>
                </a:solidFill>
              </a:rPr>
              <a:t>Plants that may have been useful as medicines could be lost.</a:t>
            </a:r>
            <a:endParaRPr lang="en-GB" sz="1400" dirty="0">
              <a:solidFill>
                <a:schemeClr val="tx1"/>
              </a:solidFill>
              <a:latin typeface="Calibri"/>
              <a:ea typeface="Calibri"/>
              <a:cs typeface="Times New Roman"/>
            </a:endParaRPr>
          </a:p>
        </p:txBody>
      </p:sp>
      <p:sp>
        <p:nvSpPr>
          <p:cNvPr id="37" name="Rectangle 36"/>
          <p:cNvSpPr/>
          <p:nvPr/>
        </p:nvSpPr>
        <p:spPr>
          <a:xfrm>
            <a:off x="6916738" y="3652838"/>
            <a:ext cx="1428750" cy="1085850"/>
          </a:xfrm>
          <a:prstGeom prst="rect">
            <a:avLst/>
          </a:prstGeom>
          <a:solidFill>
            <a:srgbClr val="ABE160"/>
          </a:solidFill>
          <a:ln>
            <a:solidFill>
              <a:srgbClr val="ABE1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15000"/>
              </a:lnSpc>
              <a:spcBef>
                <a:spcPts val="0"/>
              </a:spcBef>
              <a:spcAft>
                <a:spcPts val="0"/>
              </a:spcAft>
              <a:defRPr/>
            </a:pPr>
            <a:r>
              <a:rPr lang="en-GB" sz="1200" dirty="0">
                <a:solidFill>
                  <a:schemeClr val="tx1"/>
                </a:solidFill>
              </a:rPr>
              <a:t>Animals and plants may become extinct through loss of habitat.</a:t>
            </a:r>
            <a:endParaRPr lang="en-GB" sz="1200" dirty="0">
              <a:solidFill>
                <a:schemeClr val="tx1"/>
              </a:solidFill>
              <a:latin typeface="Calibri"/>
              <a:ea typeface="Calibri"/>
              <a:cs typeface="Times New Roman"/>
            </a:endParaRPr>
          </a:p>
        </p:txBody>
      </p:sp>
      <p:sp>
        <p:nvSpPr>
          <p:cNvPr id="38" name="Rectangle 37"/>
          <p:cNvSpPr/>
          <p:nvPr/>
        </p:nvSpPr>
        <p:spPr>
          <a:xfrm>
            <a:off x="5391150" y="3652838"/>
            <a:ext cx="1428750" cy="1085850"/>
          </a:xfrm>
          <a:prstGeom prst="rect">
            <a:avLst/>
          </a:prstGeom>
          <a:solidFill>
            <a:srgbClr val="049BB4"/>
          </a:solidFill>
          <a:ln>
            <a:solidFill>
              <a:srgbClr val="049BB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200" dirty="0"/>
              <a:t>Products such as chocolate and coffee can be grown more cheaply on areas of deforested land.</a:t>
            </a:r>
            <a:endParaRPr lang="en-GB" sz="1200" dirty="0">
              <a:latin typeface="Calibri"/>
              <a:ea typeface="Calibri"/>
              <a:cs typeface="Times New Roman"/>
            </a:endParaRPr>
          </a:p>
        </p:txBody>
      </p:sp>
      <p:sp>
        <p:nvSpPr>
          <p:cNvPr id="39" name="Rectangle 38"/>
          <p:cNvSpPr/>
          <p:nvPr/>
        </p:nvSpPr>
        <p:spPr>
          <a:xfrm>
            <a:off x="3867150" y="4851400"/>
            <a:ext cx="1427163" cy="1085850"/>
          </a:xfrm>
          <a:prstGeom prst="rect">
            <a:avLst/>
          </a:prstGeom>
          <a:solidFill>
            <a:srgbClr val="049BB4"/>
          </a:solidFill>
          <a:ln>
            <a:solidFill>
              <a:srgbClr val="049BB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400" dirty="0"/>
              <a:t>Selling land raises money for local people.</a:t>
            </a:r>
            <a:endParaRPr lang="en-GB" sz="1400" dirty="0">
              <a:latin typeface="Calibri"/>
              <a:ea typeface="Calibri"/>
              <a:cs typeface="Times New Roman"/>
            </a:endParaRPr>
          </a:p>
        </p:txBody>
      </p:sp>
      <p:sp>
        <p:nvSpPr>
          <p:cNvPr id="40" name="Rectangle 39"/>
          <p:cNvSpPr/>
          <p:nvPr/>
        </p:nvSpPr>
        <p:spPr>
          <a:xfrm>
            <a:off x="6916738" y="4851400"/>
            <a:ext cx="1428750" cy="1085850"/>
          </a:xfrm>
          <a:prstGeom prst="rect">
            <a:avLst/>
          </a:prstGeom>
          <a:solidFill>
            <a:srgbClr val="049BB4"/>
          </a:solidFill>
          <a:ln>
            <a:solidFill>
              <a:srgbClr val="049BB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15000"/>
              </a:lnSpc>
              <a:spcBef>
                <a:spcPts val="0"/>
              </a:spcBef>
              <a:spcAft>
                <a:spcPts val="0"/>
              </a:spcAft>
              <a:defRPr/>
            </a:pPr>
            <a:r>
              <a:rPr lang="en-GB" sz="1400" dirty="0"/>
              <a:t>Tribes lose their cultural identify.</a:t>
            </a:r>
            <a:endParaRPr lang="en-GB" sz="1400" dirty="0">
              <a:latin typeface="Calibri"/>
              <a:ea typeface="Calibri"/>
              <a:cs typeface="Times New Roman"/>
            </a:endParaRPr>
          </a:p>
        </p:txBody>
      </p:sp>
      <p:sp>
        <p:nvSpPr>
          <p:cNvPr id="41" name="Rectangle 40"/>
          <p:cNvSpPr/>
          <p:nvPr/>
        </p:nvSpPr>
        <p:spPr>
          <a:xfrm>
            <a:off x="5391150" y="4851400"/>
            <a:ext cx="1428750" cy="1085850"/>
          </a:xfrm>
          <a:prstGeom prst="rect">
            <a:avLst/>
          </a:prstGeom>
          <a:solidFill>
            <a:srgbClr val="ABE160"/>
          </a:solidFill>
          <a:ln>
            <a:solidFill>
              <a:srgbClr val="ABE1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15000"/>
              </a:lnSpc>
              <a:spcBef>
                <a:spcPts val="0"/>
              </a:spcBef>
              <a:spcAft>
                <a:spcPts val="0"/>
              </a:spcAft>
              <a:defRPr/>
            </a:pPr>
            <a:r>
              <a:rPr lang="en-GB" sz="1400" dirty="0">
                <a:solidFill>
                  <a:schemeClr val="tx1"/>
                </a:solidFill>
              </a:rPr>
              <a:t>Animal habitats are destroyed. </a:t>
            </a:r>
            <a:endParaRPr lang="en-GB" sz="1400" dirty="0">
              <a:solidFill>
                <a:schemeClr val="tx1"/>
              </a:solidFill>
              <a:latin typeface="Calibri"/>
              <a:ea typeface="Calibri"/>
              <a:cs typeface="Times New Roman"/>
            </a:endParaRPr>
          </a:p>
        </p:txBody>
      </p:sp>
      <p:sp>
        <p:nvSpPr>
          <p:cNvPr id="42" name="Rectangle 41"/>
          <p:cNvSpPr/>
          <p:nvPr/>
        </p:nvSpPr>
        <p:spPr>
          <a:xfrm>
            <a:off x="815975" y="4851400"/>
            <a:ext cx="1428750" cy="1085850"/>
          </a:xfrm>
          <a:prstGeom prst="rect">
            <a:avLst/>
          </a:prstGeom>
          <a:solidFill>
            <a:srgbClr val="049BB4"/>
          </a:solidFill>
          <a:ln>
            <a:solidFill>
              <a:srgbClr val="049BB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200" dirty="0"/>
              <a:t>Palm oil grown on deforested land is used in many food and toiletry products.</a:t>
            </a:r>
            <a:endParaRPr lang="en-GB" sz="1200" dirty="0">
              <a:latin typeface="Calibri"/>
              <a:ea typeface="Calibri"/>
              <a:cs typeface="Times New Roman"/>
            </a:endParaRPr>
          </a:p>
        </p:txBody>
      </p:sp>
      <p:sp>
        <p:nvSpPr>
          <p:cNvPr id="43" name="Rectangle 42"/>
          <p:cNvSpPr/>
          <p:nvPr/>
        </p:nvSpPr>
        <p:spPr>
          <a:xfrm>
            <a:off x="815975" y="2455863"/>
            <a:ext cx="1428750" cy="1085850"/>
          </a:xfrm>
          <a:prstGeom prst="rect">
            <a:avLst/>
          </a:prstGeom>
          <a:solidFill>
            <a:srgbClr val="049BB4"/>
          </a:solidFill>
          <a:ln>
            <a:solidFill>
              <a:srgbClr val="049BB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lnSpc>
                <a:spcPct val="115000"/>
              </a:lnSpc>
              <a:spcBef>
                <a:spcPts val="0"/>
              </a:spcBef>
              <a:spcAft>
                <a:spcPts val="0"/>
              </a:spcAft>
              <a:defRPr/>
            </a:pPr>
            <a:r>
              <a:rPr lang="en-GB" sz="1200" dirty="0"/>
              <a:t>Wood from the removed trees can be used to make paper and other products.</a:t>
            </a:r>
            <a:endParaRPr lang="en-GB" sz="1200" dirty="0">
              <a:latin typeface="Calibri"/>
              <a:ea typeface="Calibri"/>
              <a:cs typeface="Times New Roman"/>
            </a:endParaRPr>
          </a:p>
        </p:txBody>
      </p:sp>
      <p:sp>
        <p:nvSpPr>
          <p:cNvPr id="44" name="Rectangle 43"/>
          <p:cNvSpPr/>
          <p:nvPr/>
        </p:nvSpPr>
        <p:spPr>
          <a:xfrm>
            <a:off x="815975" y="3652838"/>
            <a:ext cx="1428750" cy="1085850"/>
          </a:xfrm>
          <a:prstGeom prst="rect">
            <a:avLst/>
          </a:prstGeom>
          <a:solidFill>
            <a:srgbClr val="ABE160"/>
          </a:solidFill>
          <a:ln>
            <a:solidFill>
              <a:srgbClr val="ABE1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200" dirty="0">
                <a:solidFill>
                  <a:schemeClr val="tx1"/>
                </a:solidFill>
              </a:rPr>
              <a:t>Rain falling on the bare soil causes soil erosion.</a:t>
            </a:r>
            <a:endParaRPr lang="en-GB" sz="1200" dirty="0">
              <a:solidFill>
                <a:schemeClr val="tx1"/>
              </a:solidFill>
              <a:latin typeface="Calibri"/>
              <a:ea typeface="Calibri"/>
              <a:cs typeface="Times New Roman"/>
            </a:endParaRPr>
          </a:p>
        </p:txBody>
      </p:sp>
      <p:sp>
        <p:nvSpPr>
          <p:cNvPr id="45" name="Rectangle 44"/>
          <p:cNvSpPr/>
          <p:nvPr/>
        </p:nvSpPr>
        <p:spPr>
          <a:xfrm>
            <a:off x="815975" y="1335088"/>
            <a:ext cx="7529513" cy="1046162"/>
          </a:xfrm>
          <a:prstGeom prst="rect">
            <a:avLst/>
          </a:prstGeom>
          <a:solidFill>
            <a:srgbClr val="F4432F"/>
          </a:solidFill>
          <a:ln>
            <a:solidFill>
              <a:srgbClr val="F4432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dirty="0">
                <a:solidFill>
                  <a:schemeClr val="bg1"/>
                </a:solidFill>
              </a:rPr>
              <a:t>Which effects are positive? Which are negative? How did you choose which were important effects and which were less important? Click on the statements to see which are positive and which are negative.</a:t>
            </a:r>
          </a:p>
        </p:txBody>
      </p:sp>
      <p:pic>
        <p:nvPicPr>
          <p:cNvPr id="13346" name="Whole Class"/>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3"/>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exit" presetSubtype="0" fill="hold" grpId="0" nodeType="clickEffect">
                                  <p:stCondLst>
                                    <p:cond delay="0"/>
                                  </p:stCondLst>
                                  <p:childTnLst>
                                    <p:set>
                                      <p:cBhvr>
                                        <p:cTn id="6" dur="1" fill="hold">
                                          <p:stCondLst>
                                            <p:cond delay="0"/>
                                          </p:stCondLst>
                                        </p:cTn>
                                        <p:tgtEl>
                                          <p:spTgt spid="43"/>
                                        </p:tgtEl>
                                        <p:attrNameLst>
                                          <p:attrName>style.visibility</p:attrName>
                                        </p:attrNameLst>
                                      </p:cBhvr>
                                      <p:to>
                                        <p:strVal val="hidden"/>
                                      </p:to>
                                    </p:set>
                                  </p:childTnLst>
                                </p:cTn>
                              </p:par>
                            </p:childTnLst>
                          </p:cTn>
                        </p:par>
                      </p:childTnLst>
                    </p:cTn>
                  </p:par>
                </p:childTnLst>
              </p:cTn>
              <p:nextCondLst>
                <p:cond evt="onClick" delay="0">
                  <p:tgtEl>
                    <p:spTgt spid="43"/>
                  </p:tgtEl>
                </p:cond>
              </p:nextCondLst>
            </p:seq>
            <p:seq concurrent="1" nextAc="seek">
              <p:cTn id="7" restart="whenNotActive" fill="hold" evtFilter="cancelBubble" nodeType="interactiveSeq">
                <p:stCondLst>
                  <p:cond evt="onClick" delay="0">
                    <p:tgtEl>
                      <p:spTgt spid="28"/>
                    </p:tgtEl>
                  </p:cond>
                </p:stCondLst>
                <p:endSync evt="end" delay="0">
                  <p:rtn val="all"/>
                </p:endSync>
                <p:childTnLst>
                  <p:par>
                    <p:cTn id="8" fill="hold" nodeType="clickPar">
                      <p:stCondLst>
                        <p:cond delay="0"/>
                      </p:stCondLst>
                      <p:childTnLst>
                        <p:par>
                          <p:cTn id="9" fill="hold" nodeType="withGroup">
                            <p:stCondLst>
                              <p:cond delay="0"/>
                            </p:stCondLst>
                            <p:childTnLst>
                              <p:par>
                                <p:cTn id="10" presetID="1" presetClass="entr" presetSubtype="0" fill="hold" grpId="1" nodeType="clickEffect">
                                  <p:stCondLst>
                                    <p:cond delay="0"/>
                                  </p:stCondLst>
                                  <p:childTnLst>
                                    <p:set>
                                      <p:cBhvr>
                                        <p:cTn id="11" dur="1" fill="hold">
                                          <p:stCondLst>
                                            <p:cond delay="0"/>
                                          </p:stCondLst>
                                        </p:cTn>
                                        <p:tgtEl>
                                          <p:spTgt spid="43"/>
                                        </p:tgtEl>
                                        <p:attrNameLst>
                                          <p:attrName>style.visibility</p:attrName>
                                        </p:attrNameLst>
                                      </p:cBhvr>
                                      <p:to>
                                        <p:strVal val="visible"/>
                                      </p:to>
                                    </p:set>
                                  </p:childTnLst>
                                </p:cTn>
                              </p:par>
                            </p:childTnLst>
                          </p:cTn>
                        </p:par>
                      </p:childTnLst>
                    </p:cTn>
                  </p:par>
                </p:childTnLst>
              </p:cTn>
              <p:nextCondLst>
                <p:cond evt="onClick" delay="0">
                  <p:tgtEl>
                    <p:spTgt spid="28"/>
                  </p:tgtEl>
                </p:cond>
              </p:nextCondLst>
            </p:seq>
            <p:seq concurrent="1" nextAc="seek">
              <p:cTn id="12" restart="whenNotActive" fill="hold" evtFilter="cancelBubble" nodeType="interactiveSeq">
                <p:stCondLst>
                  <p:cond evt="onClick" delay="0">
                    <p:tgtEl>
                      <p:spTgt spid="31"/>
                    </p:tgtEl>
                  </p:cond>
                </p:stCondLst>
                <p:endSync evt="end" delay="0">
                  <p:rtn val="all"/>
                </p:endSync>
                <p:childTnLst>
                  <p:par>
                    <p:cTn id="13" fill="hold" nodeType="clickPar">
                      <p:stCondLst>
                        <p:cond delay="0"/>
                      </p:stCondLst>
                      <p:childTnLst>
                        <p:par>
                          <p:cTn id="14" fill="hold" nodeType="withGroup">
                            <p:stCondLst>
                              <p:cond delay="0"/>
                            </p:stCondLst>
                            <p:childTnLst>
                              <p:par>
                                <p:cTn id="15" presetID="1" presetClass="exit" presetSubtype="0" fill="hold" grpId="0" nodeType="clickEffect">
                                  <p:stCondLst>
                                    <p:cond delay="0"/>
                                  </p:stCondLst>
                                  <p:childTnLst>
                                    <p:set>
                                      <p:cBhvr>
                                        <p:cTn id="16" dur="1" fill="hold">
                                          <p:stCondLst>
                                            <p:cond delay="0"/>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31"/>
                  </p:tgtEl>
                </p:cond>
              </p:nextCondLst>
            </p:seq>
            <p:seq concurrent="1" nextAc="seek">
              <p:cTn id="17" restart="whenNotActive" fill="hold" evtFilter="cancelBubble" nodeType="interactiveSeq">
                <p:stCondLst>
                  <p:cond evt="onClick" delay="0">
                    <p:tgtEl>
                      <p:spTgt spid="16"/>
                    </p:tgtEl>
                  </p:cond>
                </p:stCondLst>
                <p:endSync evt="end" delay="0">
                  <p:rtn val="all"/>
                </p:endSync>
                <p:childTnLst>
                  <p:par>
                    <p:cTn id="18" fill="hold" nodeType="clickPar">
                      <p:stCondLst>
                        <p:cond delay="0"/>
                      </p:stCondLst>
                      <p:childTnLst>
                        <p:par>
                          <p:cTn id="19" fill="hold" nodeType="withGroup">
                            <p:stCondLst>
                              <p:cond delay="0"/>
                            </p:stCondLst>
                            <p:childTnLst>
                              <p:par>
                                <p:cTn id="20" presetID="1" presetClass="entr" presetSubtype="0" fill="hold" grpId="1" nodeType="clickEffect">
                                  <p:stCondLst>
                                    <p:cond delay="0"/>
                                  </p:stCondLst>
                                  <p:childTnLst>
                                    <p:set>
                                      <p:cBhvr>
                                        <p:cTn id="21" dur="1" fill="hold">
                                          <p:stCondLst>
                                            <p:cond delay="0"/>
                                          </p:stCondLst>
                                        </p:cTn>
                                        <p:tgtEl>
                                          <p:spTgt spid="31"/>
                                        </p:tgtEl>
                                        <p:attrNameLst>
                                          <p:attrName>style.visibility</p:attrName>
                                        </p:attrNameLst>
                                      </p:cBhvr>
                                      <p:to>
                                        <p:strVal val="visible"/>
                                      </p:to>
                                    </p:set>
                                  </p:childTnLst>
                                </p:cTn>
                              </p:par>
                            </p:childTnLst>
                          </p:cTn>
                        </p:par>
                      </p:childTnLst>
                    </p:cTn>
                  </p:par>
                </p:childTnLst>
              </p:cTn>
              <p:nextCondLst>
                <p:cond evt="onClick" delay="0">
                  <p:tgtEl>
                    <p:spTgt spid="16"/>
                  </p:tgtEl>
                </p:cond>
              </p:nextCondLst>
            </p:seq>
            <p:seq concurrent="1" nextAc="seek">
              <p:cTn id="22" restart="whenNotActive" fill="hold" evtFilter="cancelBubble" nodeType="interactiveSeq">
                <p:stCondLst>
                  <p:cond evt="onClick" delay="0">
                    <p:tgtEl>
                      <p:spTgt spid="33"/>
                    </p:tgtEl>
                  </p:cond>
                </p:stCondLst>
                <p:endSync evt="end" delay="0">
                  <p:rtn val="all"/>
                </p:endSync>
                <p:childTnLst>
                  <p:par>
                    <p:cTn id="23" fill="hold" nodeType="clickPar">
                      <p:stCondLst>
                        <p:cond delay="0"/>
                      </p:stCondLst>
                      <p:childTnLst>
                        <p:par>
                          <p:cTn id="24" fill="hold" nodeType="withGroup">
                            <p:stCondLst>
                              <p:cond delay="0"/>
                            </p:stCondLst>
                            <p:childTnLst>
                              <p:par>
                                <p:cTn id="25" presetID="1" presetClass="exit" presetSubtype="0" fill="hold" grpId="0" nodeType="clickEffect">
                                  <p:stCondLst>
                                    <p:cond delay="0"/>
                                  </p:stCondLst>
                                  <p:childTnLst>
                                    <p:set>
                                      <p:cBhvr>
                                        <p:cTn id="26" dur="1" fill="hold">
                                          <p:stCondLst>
                                            <p:cond delay="0"/>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33"/>
                  </p:tgtEl>
                </p:cond>
              </p:nextCondLst>
            </p:seq>
            <p:seq concurrent="1" nextAc="seek">
              <p:cTn id="27" restart="whenNotActive" fill="hold" evtFilter="cancelBubble" nodeType="interactiveSeq">
                <p:stCondLst>
                  <p:cond evt="onClick" delay="0">
                    <p:tgtEl>
                      <p:spTgt spid="18"/>
                    </p:tgtEl>
                  </p:cond>
                </p:stCondLst>
                <p:endSync evt="end" delay="0">
                  <p:rtn val="all"/>
                </p:endSync>
                <p:childTnLst>
                  <p:par>
                    <p:cTn id="28" fill="hold" nodeType="clickPar">
                      <p:stCondLst>
                        <p:cond delay="0"/>
                      </p:stCondLst>
                      <p:childTnLst>
                        <p:par>
                          <p:cTn id="29" fill="hold" nodeType="withGroup">
                            <p:stCondLst>
                              <p:cond delay="0"/>
                            </p:stCondLst>
                            <p:childTnLst>
                              <p:par>
                                <p:cTn id="30" presetID="1" presetClass="entr" presetSubtype="0" fill="hold" grpId="1" nodeType="clickEffect">
                                  <p:stCondLst>
                                    <p:cond delay="0"/>
                                  </p:stCondLst>
                                  <p:childTnLst>
                                    <p:set>
                                      <p:cBhvr>
                                        <p:cTn id="31" dur="1" fill="hold">
                                          <p:stCondLst>
                                            <p:cond delay="0"/>
                                          </p:stCondLst>
                                        </p:cTn>
                                        <p:tgtEl>
                                          <p:spTgt spid="33"/>
                                        </p:tgtEl>
                                        <p:attrNameLst>
                                          <p:attrName>style.visibility</p:attrName>
                                        </p:attrNameLst>
                                      </p:cBhvr>
                                      <p:to>
                                        <p:strVal val="visible"/>
                                      </p:to>
                                    </p:set>
                                  </p:childTnLst>
                                </p:cTn>
                              </p:par>
                            </p:childTnLst>
                          </p:cTn>
                        </p:par>
                      </p:childTnLst>
                    </p:cTn>
                  </p:par>
                </p:childTnLst>
              </p:cTn>
              <p:nextCondLst>
                <p:cond evt="onClick" delay="0">
                  <p:tgtEl>
                    <p:spTgt spid="18"/>
                  </p:tgtEl>
                </p:cond>
              </p:nextCondLst>
            </p:seq>
            <p:seq concurrent="1" nextAc="seek">
              <p:cTn id="32" restart="whenNotActive" fill="hold" evtFilter="cancelBubble" nodeType="interactiveSeq">
                <p:stCondLst>
                  <p:cond evt="onClick" delay="0">
                    <p:tgtEl>
                      <p:spTgt spid="35"/>
                    </p:tgtEl>
                  </p:cond>
                </p:stCondLst>
                <p:endSync evt="end" delay="0">
                  <p:rtn val="all"/>
                </p:endSync>
                <p:childTnLst>
                  <p:par>
                    <p:cTn id="33" fill="hold" nodeType="clickPar">
                      <p:stCondLst>
                        <p:cond delay="0"/>
                      </p:stCondLst>
                      <p:childTnLst>
                        <p:par>
                          <p:cTn id="34" fill="hold" nodeType="withGroup">
                            <p:stCondLst>
                              <p:cond delay="0"/>
                            </p:stCondLst>
                            <p:childTnLst>
                              <p:par>
                                <p:cTn id="35" presetID="1" presetClass="exit" presetSubtype="0" fill="hold" grpId="0" nodeType="clickEffect">
                                  <p:stCondLst>
                                    <p:cond delay="0"/>
                                  </p:stCondLst>
                                  <p:childTnLst>
                                    <p:set>
                                      <p:cBhvr>
                                        <p:cTn id="36" dur="1" fill="hold">
                                          <p:stCondLst>
                                            <p:cond delay="0"/>
                                          </p:stCondLst>
                                        </p:cTn>
                                        <p:tgtEl>
                                          <p:spTgt spid="35"/>
                                        </p:tgtEl>
                                        <p:attrNameLst>
                                          <p:attrName>style.visibility</p:attrName>
                                        </p:attrNameLst>
                                      </p:cBhvr>
                                      <p:to>
                                        <p:strVal val="hidden"/>
                                      </p:to>
                                    </p:set>
                                  </p:childTnLst>
                                </p:cTn>
                              </p:par>
                            </p:childTnLst>
                          </p:cTn>
                        </p:par>
                      </p:childTnLst>
                    </p:cTn>
                  </p:par>
                </p:childTnLst>
              </p:cTn>
              <p:nextCondLst>
                <p:cond evt="onClick" delay="0">
                  <p:tgtEl>
                    <p:spTgt spid="35"/>
                  </p:tgtEl>
                </p:cond>
              </p:nextCondLst>
            </p:seq>
            <p:seq concurrent="1" nextAc="seek">
              <p:cTn id="37" restart="whenNotActive" fill="hold" evtFilter="cancelBubble" nodeType="interactiveSeq">
                <p:stCondLst>
                  <p:cond evt="onClick" delay="0">
                    <p:tgtEl>
                      <p:spTgt spid="20"/>
                    </p:tgtEl>
                  </p:cond>
                </p:stCondLst>
                <p:endSync evt="end" delay="0">
                  <p:rtn val="all"/>
                </p:endSync>
                <p:childTnLst>
                  <p:par>
                    <p:cTn id="38" fill="hold" nodeType="clickPar">
                      <p:stCondLst>
                        <p:cond delay="0"/>
                      </p:stCondLst>
                      <p:childTnLst>
                        <p:par>
                          <p:cTn id="39" fill="hold" nodeType="withGroup">
                            <p:stCondLst>
                              <p:cond delay="0"/>
                            </p:stCondLst>
                            <p:childTnLst>
                              <p:par>
                                <p:cTn id="40" presetID="1" presetClass="entr" presetSubtype="0" fill="hold" grpId="1" nodeType="clickEffect">
                                  <p:stCondLst>
                                    <p:cond delay="0"/>
                                  </p:stCondLst>
                                  <p:childTnLst>
                                    <p:set>
                                      <p:cBhvr>
                                        <p:cTn id="41" dur="1" fill="hold">
                                          <p:stCondLst>
                                            <p:cond delay="0"/>
                                          </p:stCondLst>
                                        </p:cTn>
                                        <p:tgtEl>
                                          <p:spTgt spid="35"/>
                                        </p:tgtEl>
                                        <p:attrNameLst>
                                          <p:attrName>style.visibility</p:attrName>
                                        </p:attrNameLst>
                                      </p:cBhvr>
                                      <p:to>
                                        <p:strVal val="visible"/>
                                      </p:to>
                                    </p:set>
                                  </p:childTnLst>
                                </p:cTn>
                              </p:par>
                            </p:childTnLst>
                          </p:cTn>
                        </p:par>
                      </p:childTnLst>
                    </p:cTn>
                  </p:par>
                </p:childTnLst>
              </p:cTn>
              <p:nextCondLst>
                <p:cond evt="onClick" delay="0">
                  <p:tgtEl>
                    <p:spTgt spid="20"/>
                  </p:tgtEl>
                </p:cond>
              </p:nextCondLst>
            </p:seq>
            <p:seq concurrent="1" nextAc="seek">
              <p:cTn id="42" restart="whenNotActive" fill="hold" evtFilter="cancelBubble" nodeType="interactiveSeq">
                <p:stCondLst>
                  <p:cond evt="onClick" delay="0">
                    <p:tgtEl>
                      <p:spTgt spid="34"/>
                    </p:tgtEl>
                  </p:cond>
                </p:stCondLst>
                <p:endSync evt="end" delay="0">
                  <p:rtn val="all"/>
                </p:endSync>
                <p:childTnLst>
                  <p:par>
                    <p:cTn id="43" fill="hold" nodeType="clickPar">
                      <p:stCondLst>
                        <p:cond delay="0"/>
                      </p:stCondLst>
                      <p:childTnLst>
                        <p:par>
                          <p:cTn id="44" fill="hold" nodeType="withGroup">
                            <p:stCondLst>
                              <p:cond delay="0"/>
                            </p:stCondLst>
                            <p:childTnLst>
                              <p:par>
                                <p:cTn id="45" presetID="1" presetClass="exit" presetSubtype="0" fill="hold" grpId="0" nodeType="clickEffect">
                                  <p:stCondLst>
                                    <p:cond delay="0"/>
                                  </p:stCondLst>
                                  <p:childTnLst>
                                    <p:set>
                                      <p:cBhvr>
                                        <p:cTn id="46" dur="1" fill="hold">
                                          <p:stCondLst>
                                            <p:cond delay="0"/>
                                          </p:stCondLst>
                                        </p:cTn>
                                        <p:tgtEl>
                                          <p:spTgt spid="34"/>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47" restart="whenNotActive" fill="hold" evtFilter="cancelBubble" nodeType="interactiveSeq">
                <p:stCondLst>
                  <p:cond evt="onClick" delay="0">
                    <p:tgtEl>
                      <p:spTgt spid="19"/>
                    </p:tgtEl>
                  </p:cond>
                </p:stCondLst>
                <p:endSync evt="end" delay="0">
                  <p:rtn val="all"/>
                </p:endSync>
                <p:childTnLst>
                  <p:par>
                    <p:cTn id="48" fill="hold" nodeType="clickPar">
                      <p:stCondLst>
                        <p:cond delay="0"/>
                      </p:stCondLst>
                      <p:childTnLst>
                        <p:par>
                          <p:cTn id="49" fill="hold" nodeType="withGroup">
                            <p:stCondLst>
                              <p:cond delay="0"/>
                            </p:stCondLst>
                            <p:childTnLst>
                              <p:par>
                                <p:cTn id="50" presetID="1" presetClass="entr" presetSubtype="0" fill="hold" grpId="1" nodeType="clickEffect">
                                  <p:stCondLst>
                                    <p:cond delay="0"/>
                                  </p:stCondLst>
                                  <p:childTnLst>
                                    <p:set>
                                      <p:cBhvr>
                                        <p:cTn id="51" dur="1" fill="hold">
                                          <p:stCondLst>
                                            <p:cond delay="0"/>
                                          </p:stCondLst>
                                        </p:cTn>
                                        <p:tgtEl>
                                          <p:spTgt spid="34"/>
                                        </p:tgtEl>
                                        <p:attrNameLst>
                                          <p:attrName>style.visibility</p:attrName>
                                        </p:attrNameLst>
                                      </p:cBhvr>
                                      <p:to>
                                        <p:strVal val="visible"/>
                                      </p:to>
                                    </p:set>
                                  </p:childTnLst>
                                </p:cTn>
                              </p:par>
                            </p:childTnLst>
                          </p:cTn>
                        </p:par>
                      </p:childTnLst>
                    </p:cTn>
                  </p:par>
                </p:childTnLst>
              </p:cTn>
              <p:nextCondLst>
                <p:cond evt="onClick" delay="0">
                  <p:tgtEl>
                    <p:spTgt spid="19"/>
                  </p:tgtEl>
                </p:cond>
              </p:nextCondLst>
            </p:seq>
            <p:seq concurrent="1" nextAc="seek">
              <p:cTn id="52" restart="whenNotActive" fill="hold" evtFilter="cancelBubble" nodeType="interactiveSeq">
                <p:stCondLst>
                  <p:cond evt="onClick" delay="0">
                    <p:tgtEl>
                      <p:spTgt spid="44"/>
                    </p:tgtEl>
                  </p:cond>
                </p:stCondLst>
                <p:endSync evt="end" delay="0">
                  <p:rtn val="all"/>
                </p:endSync>
                <p:childTnLst>
                  <p:par>
                    <p:cTn id="53" fill="hold" nodeType="clickPar">
                      <p:stCondLst>
                        <p:cond delay="0"/>
                      </p:stCondLst>
                      <p:childTnLst>
                        <p:par>
                          <p:cTn id="54" fill="hold" nodeType="withGroup">
                            <p:stCondLst>
                              <p:cond delay="0"/>
                            </p:stCondLst>
                            <p:childTnLst>
                              <p:par>
                                <p:cTn id="55" presetID="1" presetClass="exit" presetSubtype="0" fill="hold" grpId="0" nodeType="clickEffect">
                                  <p:stCondLst>
                                    <p:cond delay="0"/>
                                  </p:stCondLst>
                                  <p:childTnLst>
                                    <p:set>
                                      <p:cBhvr>
                                        <p:cTn id="56" dur="1" fill="hold">
                                          <p:stCondLst>
                                            <p:cond delay="0"/>
                                          </p:stCondLst>
                                        </p:cTn>
                                        <p:tgtEl>
                                          <p:spTgt spid="44"/>
                                        </p:tgtEl>
                                        <p:attrNameLst>
                                          <p:attrName>style.visibility</p:attrName>
                                        </p:attrNameLst>
                                      </p:cBhvr>
                                      <p:to>
                                        <p:strVal val="hidden"/>
                                      </p:to>
                                    </p:set>
                                  </p:childTnLst>
                                </p:cTn>
                              </p:par>
                            </p:childTnLst>
                          </p:cTn>
                        </p:par>
                      </p:childTnLst>
                    </p:cTn>
                  </p:par>
                </p:childTnLst>
              </p:cTn>
              <p:nextCondLst>
                <p:cond evt="onClick" delay="0">
                  <p:tgtEl>
                    <p:spTgt spid="44"/>
                  </p:tgtEl>
                </p:cond>
              </p:nextCondLst>
            </p:seq>
            <p:seq concurrent="1" nextAc="seek">
              <p:cTn id="57" restart="whenNotActive" fill="hold" evtFilter="cancelBubble" nodeType="interactiveSeq">
                <p:stCondLst>
                  <p:cond evt="onClick" delay="0">
                    <p:tgtEl>
                      <p:spTgt spid="29"/>
                    </p:tgtEl>
                  </p:cond>
                </p:stCondLst>
                <p:endSync evt="end" delay="0">
                  <p:rtn val="all"/>
                </p:endSync>
                <p:childTnLst>
                  <p:par>
                    <p:cTn id="58" fill="hold" nodeType="clickPar">
                      <p:stCondLst>
                        <p:cond delay="0"/>
                      </p:stCondLst>
                      <p:childTnLst>
                        <p:par>
                          <p:cTn id="59" fill="hold" nodeType="withGroup">
                            <p:stCondLst>
                              <p:cond delay="0"/>
                            </p:stCondLst>
                            <p:childTnLst>
                              <p:par>
                                <p:cTn id="60" presetID="1" presetClass="entr" presetSubtype="0" fill="hold" grpId="1" nodeType="clickEffect">
                                  <p:stCondLst>
                                    <p:cond delay="0"/>
                                  </p:stCondLst>
                                  <p:childTnLst>
                                    <p:set>
                                      <p:cBhvr>
                                        <p:cTn id="61" dur="1" fill="hold">
                                          <p:stCondLst>
                                            <p:cond delay="0"/>
                                          </p:stCondLst>
                                        </p:cTn>
                                        <p:tgtEl>
                                          <p:spTgt spid="44"/>
                                        </p:tgtEl>
                                        <p:attrNameLst>
                                          <p:attrName>style.visibility</p:attrName>
                                        </p:attrNameLst>
                                      </p:cBhvr>
                                      <p:to>
                                        <p:strVal val="visible"/>
                                      </p:to>
                                    </p:set>
                                  </p:childTnLst>
                                </p:cTn>
                              </p:par>
                            </p:childTnLst>
                          </p:cTn>
                        </p:par>
                      </p:childTnLst>
                    </p:cTn>
                  </p:par>
                </p:childTnLst>
              </p:cTn>
              <p:nextCondLst>
                <p:cond evt="onClick" delay="0">
                  <p:tgtEl>
                    <p:spTgt spid="29"/>
                  </p:tgtEl>
                </p:cond>
              </p:nextCondLst>
            </p:seq>
            <p:seq concurrent="1" nextAc="seek">
              <p:cTn id="62" restart="whenNotActive" fill="hold" evtFilter="cancelBubble" nodeType="interactiveSeq">
                <p:stCondLst>
                  <p:cond evt="onClick" delay="0">
                    <p:tgtEl>
                      <p:spTgt spid="32"/>
                    </p:tgtEl>
                  </p:cond>
                </p:stCondLst>
                <p:endSync evt="end" delay="0">
                  <p:rtn val="all"/>
                </p:endSync>
                <p:childTnLst>
                  <p:par>
                    <p:cTn id="63" fill="hold" nodeType="clickPar">
                      <p:stCondLst>
                        <p:cond delay="0"/>
                      </p:stCondLst>
                      <p:childTnLst>
                        <p:par>
                          <p:cTn id="64" fill="hold" nodeType="withGroup">
                            <p:stCondLst>
                              <p:cond delay="0"/>
                            </p:stCondLst>
                            <p:childTnLst>
                              <p:par>
                                <p:cTn id="65" presetID="1" presetClass="exit" presetSubtype="0" fill="hold" grpId="0" nodeType="clickEffect">
                                  <p:stCondLst>
                                    <p:cond delay="0"/>
                                  </p:stCondLst>
                                  <p:childTnLst>
                                    <p:set>
                                      <p:cBhvr>
                                        <p:cTn id="66" dur="1" fill="hold">
                                          <p:stCondLst>
                                            <p:cond delay="0"/>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32"/>
                  </p:tgtEl>
                </p:cond>
              </p:nextCondLst>
            </p:seq>
            <p:seq concurrent="1" nextAc="seek">
              <p:cTn id="67" restart="whenNotActive" fill="hold" evtFilter="cancelBubble" nodeType="interactiveSeq">
                <p:stCondLst>
                  <p:cond evt="onClick" delay="0">
                    <p:tgtEl>
                      <p:spTgt spid="17"/>
                    </p:tgtEl>
                  </p:cond>
                </p:stCondLst>
                <p:endSync evt="end" delay="0">
                  <p:rtn val="all"/>
                </p:endSync>
                <p:childTnLst>
                  <p:par>
                    <p:cTn id="68" fill="hold" nodeType="clickPar">
                      <p:stCondLst>
                        <p:cond delay="0"/>
                      </p:stCondLst>
                      <p:childTnLst>
                        <p:par>
                          <p:cTn id="69" fill="hold" nodeType="withGroup">
                            <p:stCondLst>
                              <p:cond delay="0"/>
                            </p:stCondLst>
                            <p:childTnLst>
                              <p:par>
                                <p:cTn id="70" presetID="1" presetClass="entr" presetSubtype="0" fill="hold" grpId="1" nodeType="clickEffect">
                                  <p:stCondLst>
                                    <p:cond delay="0"/>
                                  </p:stCondLst>
                                  <p:childTnLst>
                                    <p:set>
                                      <p:cBhvr>
                                        <p:cTn id="71" dur="1" fill="hold">
                                          <p:stCondLst>
                                            <p:cond delay="0"/>
                                          </p:stCondLst>
                                        </p:cTn>
                                        <p:tgtEl>
                                          <p:spTgt spid="32"/>
                                        </p:tgtEl>
                                        <p:attrNameLst>
                                          <p:attrName>style.visibility</p:attrName>
                                        </p:attrNameLst>
                                      </p:cBhvr>
                                      <p:to>
                                        <p:strVal val="visible"/>
                                      </p:to>
                                    </p:set>
                                  </p:childTnLst>
                                </p:cTn>
                              </p:par>
                            </p:childTnLst>
                          </p:cTn>
                        </p:par>
                      </p:childTnLst>
                    </p:cTn>
                  </p:par>
                </p:childTnLst>
              </p:cTn>
              <p:nextCondLst>
                <p:cond evt="onClick" delay="0">
                  <p:tgtEl>
                    <p:spTgt spid="17"/>
                  </p:tgtEl>
                </p:cond>
              </p:nextCondLst>
            </p:seq>
            <p:seq concurrent="1" nextAc="seek">
              <p:cTn id="72" restart="whenNotActive" fill="hold" evtFilter="cancelBubble" nodeType="interactiveSeq">
                <p:stCondLst>
                  <p:cond evt="onClick" delay="0">
                    <p:tgtEl>
                      <p:spTgt spid="36"/>
                    </p:tgtEl>
                  </p:cond>
                </p:stCondLst>
                <p:endSync evt="end" delay="0">
                  <p:rtn val="all"/>
                </p:endSync>
                <p:childTnLst>
                  <p:par>
                    <p:cTn id="73" fill="hold" nodeType="clickPar">
                      <p:stCondLst>
                        <p:cond delay="0"/>
                      </p:stCondLst>
                      <p:childTnLst>
                        <p:par>
                          <p:cTn id="74" fill="hold" nodeType="withGroup">
                            <p:stCondLst>
                              <p:cond delay="0"/>
                            </p:stCondLst>
                            <p:childTnLst>
                              <p:par>
                                <p:cTn id="75" presetID="1" presetClass="exit" presetSubtype="0" fill="hold" grpId="0" nodeType="clickEffect">
                                  <p:stCondLst>
                                    <p:cond delay="0"/>
                                  </p:stCondLst>
                                  <p:childTnLst>
                                    <p:set>
                                      <p:cBhvr>
                                        <p:cTn id="76" dur="1" fill="hold">
                                          <p:stCondLst>
                                            <p:cond delay="0"/>
                                          </p:stCondLst>
                                        </p:cTn>
                                        <p:tgtEl>
                                          <p:spTgt spid="36"/>
                                        </p:tgtEl>
                                        <p:attrNameLst>
                                          <p:attrName>style.visibility</p:attrName>
                                        </p:attrNameLst>
                                      </p:cBhvr>
                                      <p:to>
                                        <p:strVal val="hidden"/>
                                      </p:to>
                                    </p:set>
                                  </p:childTnLst>
                                </p:cTn>
                              </p:par>
                            </p:childTnLst>
                          </p:cTn>
                        </p:par>
                      </p:childTnLst>
                    </p:cTn>
                  </p:par>
                </p:childTnLst>
              </p:cTn>
              <p:nextCondLst>
                <p:cond evt="onClick" delay="0">
                  <p:tgtEl>
                    <p:spTgt spid="36"/>
                  </p:tgtEl>
                </p:cond>
              </p:nextCondLst>
            </p:seq>
            <p:seq concurrent="1" nextAc="seek">
              <p:cTn id="77" restart="whenNotActive" fill="hold" evtFilter="cancelBubble" nodeType="interactiveSeq">
                <p:stCondLst>
                  <p:cond evt="onClick" delay="0">
                    <p:tgtEl>
                      <p:spTgt spid="21"/>
                    </p:tgtEl>
                  </p:cond>
                </p:stCondLst>
                <p:endSync evt="end" delay="0">
                  <p:rtn val="all"/>
                </p:endSync>
                <p:childTnLst>
                  <p:par>
                    <p:cTn id="78" fill="hold" nodeType="clickPar">
                      <p:stCondLst>
                        <p:cond delay="0"/>
                      </p:stCondLst>
                      <p:childTnLst>
                        <p:par>
                          <p:cTn id="79" fill="hold" nodeType="withGroup">
                            <p:stCondLst>
                              <p:cond delay="0"/>
                            </p:stCondLst>
                            <p:childTnLst>
                              <p:par>
                                <p:cTn id="80" presetID="1" presetClass="entr" presetSubtype="0" fill="hold" grpId="1" nodeType="clickEffect">
                                  <p:stCondLst>
                                    <p:cond delay="0"/>
                                  </p:stCondLst>
                                  <p:childTnLst>
                                    <p:set>
                                      <p:cBhvr>
                                        <p:cTn id="81" dur="1" fill="hold">
                                          <p:stCondLst>
                                            <p:cond delay="0"/>
                                          </p:stCondLst>
                                        </p:cTn>
                                        <p:tgtEl>
                                          <p:spTgt spid="36"/>
                                        </p:tgtEl>
                                        <p:attrNameLst>
                                          <p:attrName>style.visibility</p:attrName>
                                        </p:attrNameLst>
                                      </p:cBhvr>
                                      <p:to>
                                        <p:strVal val="visible"/>
                                      </p:to>
                                    </p:set>
                                  </p:childTnLst>
                                </p:cTn>
                              </p:par>
                            </p:childTnLst>
                          </p:cTn>
                        </p:par>
                      </p:childTnLst>
                    </p:cTn>
                  </p:par>
                </p:childTnLst>
              </p:cTn>
              <p:nextCondLst>
                <p:cond evt="onClick" delay="0">
                  <p:tgtEl>
                    <p:spTgt spid="21"/>
                  </p:tgtEl>
                </p:cond>
              </p:nextCondLst>
            </p:seq>
            <p:seq concurrent="1" nextAc="seek">
              <p:cTn id="82" restart="whenNotActive" fill="hold" evtFilter="cancelBubble" nodeType="interactiveSeq">
                <p:stCondLst>
                  <p:cond evt="onClick" delay="0">
                    <p:tgtEl>
                      <p:spTgt spid="38"/>
                    </p:tgtEl>
                  </p:cond>
                </p:stCondLst>
                <p:endSync evt="end" delay="0">
                  <p:rtn val="all"/>
                </p:endSync>
                <p:childTnLst>
                  <p:par>
                    <p:cTn id="83" fill="hold" nodeType="clickPar">
                      <p:stCondLst>
                        <p:cond delay="0"/>
                      </p:stCondLst>
                      <p:childTnLst>
                        <p:par>
                          <p:cTn id="84" fill="hold" nodeType="withGroup">
                            <p:stCondLst>
                              <p:cond delay="0"/>
                            </p:stCondLst>
                            <p:childTnLst>
                              <p:par>
                                <p:cTn id="85" presetID="1" presetClass="exit" presetSubtype="0" fill="hold" grpId="0" nodeType="clickEffect">
                                  <p:stCondLst>
                                    <p:cond delay="0"/>
                                  </p:stCondLst>
                                  <p:childTnLst>
                                    <p:set>
                                      <p:cBhvr>
                                        <p:cTn id="86" dur="1" fill="hold">
                                          <p:stCondLst>
                                            <p:cond delay="0"/>
                                          </p:stCondLst>
                                        </p:cTn>
                                        <p:tgtEl>
                                          <p:spTgt spid="38"/>
                                        </p:tgtEl>
                                        <p:attrNameLst>
                                          <p:attrName>style.visibility</p:attrName>
                                        </p:attrNameLst>
                                      </p:cBhvr>
                                      <p:to>
                                        <p:strVal val="hidden"/>
                                      </p:to>
                                    </p:set>
                                  </p:childTnLst>
                                </p:cTn>
                              </p:par>
                            </p:childTnLst>
                          </p:cTn>
                        </p:par>
                      </p:childTnLst>
                    </p:cTn>
                  </p:par>
                </p:childTnLst>
              </p:cTn>
              <p:nextCondLst>
                <p:cond evt="onClick" delay="0">
                  <p:tgtEl>
                    <p:spTgt spid="38"/>
                  </p:tgtEl>
                </p:cond>
              </p:nextCondLst>
            </p:seq>
            <p:seq concurrent="1" nextAc="seek">
              <p:cTn id="87" restart="whenNotActive" fill="hold" evtFilter="cancelBubble" nodeType="interactiveSeq">
                <p:stCondLst>
                  <p:cond evt="onClick" delay="0">
                    <p:tgtEl>
                      <p:spTgt spid="23"/>
                    </p:tgtEl>
                  </p:cond>
                </p:stCondLst>
                <p:endSync evt="end" delay="0">
                  <p:rtn val="all"/>
                </p:endSync>
                <p:childTnLst>
                  <p:par>
                    <p:cTn id="88" fill="hold" nodeType="clickPar">
                      <p:stCondLst>
                        <p:cond delay="0"/>
                      </p:stCondLst>
                      <p:childTnLst>
                        <p:par>
                          <p:cTn id="89" fill="hold" nodeType="withGroup">
                            <p:stCondLst>
                              <p:cond delay="0"/>
                            </p:stCondLst>
                            <p:childTnLst>
                              <p:par>
                                <p:cTn id="90" presetID="1" presetClass="entr" presetSubtype="0" fill="hold" grpId="1" nodeType="clickEffect">
                                  <p:stCondLst>
                                    <p:cond delay="0"/>
                                  </p:stCondLst>
                                  <p:childTnLst>
                                    <p:set>
                                      <p:cBhvr>
                                        <p:cTn id="91" dur="1" fill="hold">
                                          <p:stCondLst>
                                            <p:cond delay="0"/>
                                          </p:stCondLst>
                                        </p:cTn>
                                        <p:tgtEl>
                                          <p:spTgt spid="38"/>
                                        </p:tgtEl>
                                        <p:attrNameLst>
                                          <p:attrName>style.visibility</p:attrName>
                                        </p:attrNameLst>
                                      </p:cBhvr>
                                      <p:to>
                                        <p:strVal val="visible"/>
                                      </p:to>
                                    </p:set>
                                  </p:childTnLst>
                                </p:cTn>
                              </p:par>
                            </p:childTnLst>
                          </p:cTn>
                        </p:par>
                      </p:childTnLst>
                    </p:cTn>
                  </p:par>
                </p:childTnLst>
              </p:cTn>
              <p:nextCondLst>
                <p:cond evt="onClick" delay="0">
                  <p:tgtEl>
                    <p:spTgt spid="23"/>
                  </p:tgtEl>
                </p:cond>
              </p:nextCondLst>
            </p:seq>
            <p:seq concurrent="1" nextAc="seek">
              <p:cTn id="92" restart="whenNotActive" fill="hold" evtFilter="cancelBubble" nodeType="interactiveSeq">
                <p:stCondLst>
                  <p:cond evt="onClick" delay="0">
                    <p:tgtEl>
                      <p:spTgt spid="37"/>
                    </p:tgtEl>
                  </p:cond>
                </p:stCondLst>
                <p:endSync evt="end" delay="0">
                  <p:rtn val="all"/>
                </p:endSync>
                <p:childTnLst>
                  <p:par>
                    <p:cTn id="93" fill="hold" nodeType="clickPar">
                      <p:stCondLst>
                        <p:cond delay="0"/>
                      </p:stCondLst>
                      <p:childTnLst>
                        <p:par>
                          <p:cTn id="94" fill="hold" nodeType="withGroup">
                            <p:stCondLst>
                              <p:cond delay="0"/>
                            </p:stCondLst>
                            <p:childTnLst>
                              <p:par>
                                <p:cTn id="95" presetID="1" presetClass="exit" presetSubtype="0" fill="hold" grpId="0" nodeType="clickEffect">
                                  <p:stCondLst>
                                    <p:cond delay="0"/>
                                  </p:stCondLst>
                                  <p:childTnLst>
                                    <p:set>
                                      <p:cBhvr>
                                        <p:cTn id="96" dur="1" fill="hold">
                                          <p:stCondLst>
                                            <p:cond delay="0"/>
                                          </p:stCondLst>
                                        </p:cTn>
                                        <p:tgtEl>
                                          <p:spTgt spid="37"/>
                                        </p:tgtEl>
                                        <p:attrNameLst>
                                          <p:attrName>style.visibility</p:attrName>
                                        </p:attrNameLst>
                                      </p:cBhvr>
                                      <p:to>
                                        <p:strVal val="hidden"/>
                                      </p:to>
                                    </p:set>
                                  </p:childTnLst>
                                </p:cTn>
                              </p:par>
                            </p:childTnLst>
                          </p:cTn>
                        </p:par>
                      </p:childTnLst>
                    </p:cTn>
                  </p:par>
                </p:childTnLst>
              </p:cTn>
              <p:nextCondLst>
                <p:cond evt="onClick" delay="0">
                  <p:tgtEl>
                    <p:spTgt spid="37"/>
                  </p:tgtEl>
                </p:cond>
              </p:nextCondLst>
            </p:seq>
            <p:seq concurrent="1" nextAc="seek">
              <p:cTn id="97" restart="whenNotActive" fill="hold" evtFilter="cancelBubble" nodeType="interactiveSeq">
                <p:stCondLst>
                  <p:cond evt="onClick" delay="0">
                    <p:tgtEl>
                      <p:spTgt spid="22"/>
                    </p:tgtEl>
                  </p:cond>
                </p:stCondLst>
                <p:endSync evt="end" delay="0">
                  <p:rtn val="all"/>
                </p:endSync>
                <p:childTnLst>
                  <p:par>
                    <p:cTn id="98" fill="hold" nodeType="clickPar">
                      <p:stCondLst>
                        <p:cond delay="0"/>
                      </p:stCondLst>
                      <p:childTnLst>
                        <p:par>
                          <p:cTn id="99" fill="hold" nodeType="withGroup">
                            <p:stCondLst>
                              <p:cond delay="0"/>
                            </p:stCondLst>
                            <p:childTnLst>
                              <p:par>
                                <p:cTn id="100" presetID="1" presetClass="entr" presetSubtype="0" fill="hold" grpId="1" nodeType="clickEffect">
                                  <p:stCondLst>
                                    <p:cond delay="0"/>
                                  </p:stCondLst>
                                  <p:childTnLst>
                                    <p:set>
                                      <p:cBhvr>
                                        <p:cTn id="101" dur="1" fill="hold">
                                          <p:stCondLst>
                                            <p:cond delay="0"/>
                                          </p:stCondLst>
                                        </p:cTn>
                                        <p:tgtEl>
                                          <p:spTgt spid="37"/>
                                        </p:tgtEl>
                                        <p:attrNameLst>
                                          <p:attrName>style.visibility</p:attrName>
                                        </p:attrNameLst>
                                      </p:cBhvr>
                                      <p:to>
                                        <p:strVal val="visible"/>
                                      </p:to>
                                    </p:set>
                                  </p:childTnLst>
                                </p:cTn>
                              </p:par>
                            </p:childTnLst>
                          </p:cTn>
                        </p:par>
                      </p:childTnLst>
                    </p:cTn>
                  </p:par>
                </p:childTnLst>
              </p:cTn>
              <p:nextCondLst>
                <p:cond evt="onClick" delay="0">
                  <p:tgtEl>
                    <p:spTgt spid="22"/>
                  </p:tgtEl>
                </p:cond>
              </p:nextCondLst>
            </p:seq>
            <p:seq concurrent="1" nextAc="seek">
              <p:cTn id="102" restart="whenNotActive" fill="hold" evtFilter="cancelBubble" nodeType="interactiveSeq">
                <p:stCondLst>
                  <p:cond evt="onClick" delay="0">
                    <p:tgtEl>
                      <p:spTgt spid="42"/>
                    </p:tgtEl>
                  </p:cond>
                </p:stCondLst>
                <p:endSync evt="end" delay="0">
                  <p:rtn val="all"/>
                </p:endSync>
                <p:childTnLst>
                  <p:par>
                    <p:cTn id="103" fill="hold" nodeType="clickPar">
                      <p:stCondLst>
                        <p:cond delay="0"/>
                      </p:stCondLst>
                      <p:childTnLst>
                        <p:par>
                          <p:cTn id="104" fill="hold" nodeType="withGroup">
                            <p:stCondLst>
                              <p:cond delay="0"/>
                            </p:stCondLst>
                            <p:childTnLst>
                              <p:par>
                                <p:cTn id="105" presetID="1" presetClass="exit" presetSubtype="0" fill="hold" grpId="0" nodeType="clickEffect">
                                  <p:stCondLst>
                                    <p:cond delay="0"/>
                                  </p:stCondLst>
                                  <p:childTnLst>
                                    <p:set>
                                      <p:cBhvr>
                                        <p:cTn id="106" dur="1" fill="hold">
                                          <p:stCondLst>
                                            <p:cond delay="0"/>
                                          </p:stCondLst>
                                        </p:cTn>
                                        <p:tgtEl>
                                          <p:spTgt spid="42"/>
                                        </p:tgtEl>
                                        <p:attrNameLst>
                                          <p:attrName>style.visibility</p:attrName>
                                        </p:attrNameLst>
                                      </p:cBhvr>
                                      <p:to>
                                        <p:strVal val="hidden"/>
                                      </p:to>
                                    </p:set>
                                  </p:childTnLst>
                                </p:cTn>
                              </p:par>
                            </p:childTnLst>
                          </p:cTn>
                        </p:par>
                      </p:childTnLst>
                    </p:cTn>
                  </p:par>
                </p:childTnLst>
              </p:cTn>
              <p:nextCondLst>
                <p:cond evt="onClick" delay="0">
                  <p:tgtEl>
                    <p:spTgt spid="42"/>
                  </p:tgtEl>
                </p:cond>
              </p:nextCondLst>
            </p:seq>
            <p:seq concurrent="1" nextAc="seek">
              <p:cTn id="107" restart="whenNotActive" fill="hold" evtFilter="cancelBubble" nodeType="interactiveSeq">
                <p:stCondLst>
                  <p:cond evt="onClick" delay="0">
                    <p:tgtEl>
                      <p:spTgt spid="27"/>
                    </p:tgtEl>
                  </p:cond>
                </p:stCondLst>
                <p:endSync evt="end" delay="0">
                  <p:rtn val="all"/>
                </p:endSync>
                <p:childTnLst>
                  <p:par>
                    <p:cTn id="108" fill="hold" nodeType="clickPar">
                      <p:stCondLst>
                        <p:cond delay="0"/>
                      </p:stCondLst>
                      <p:childTnLst>
                        <p:par>
                          <p:cTn id="109" fill="hold" nodeType="withGroup">
                            <p:stCondLst>
                              <p:cond delay="0"/>
                            </p:stCondLst>
                            <p:childTnLst>
                              <p:par>
                                <p:cTn id="110" presetID="1" presetClass="entr" presetSubtype="0" fill="hold" grpId="1" nodeType="clickEffect">
                                  <p:stCondLst>
                                    <p:cond delay="0"/>
                                  </p:stCondLst>
                                  <p:childTnLst>
                                    <p:set>
                                      <p:cBhvr>
                                        <p:cTn id="111" dur="1" fill="hold">
                                          <p:stCondLst>
                                            <p:cond delay="0"/>
                                          </p:stCondLst>
                                        </p:cTn>
                                        <p:tgtEl>
                                          <p:spTgt spid="42"/>
                                        </p:tgtEl>
                                        <p:attrNameLst>
                                          <p:attrName>style.visibility</p:attrName>
                                        </p:attrNameLst>
                                      </p:cBhvr>
                                      <p:to>
                                        <p:strVal val="visible"/>
                                      </p:to>
                                    </p:set>
                                  </p:childTnLst>
                                </p:cTn>
                              </p:par>
                            </p:childTnLst>
                          </p:cTn>
                        </p:par>
                      </p:childTnLst>
                    </p:cTn>
                  </p:par>
                </p:childTnLst>
              </p:cTn>
              <p:nextCondLst>
                <p:cond evt="onClick" delay="0">
                  <p:tgtEl>
                    <p:spTgt spid="27"/>
                  </p:tgtEl>
                </p:cond>
              </p:nextCondLst>
            </p:seq>
            <p:seq concurrent="1" nextAc="seek">
              <p:cTn id="112" restart="whenNotActive" fill="hold" evtFilter="cancelBubble" nodeType="interactiveSeq">
                <p:stCondLst>
                  <p:cond evt="onClick" delay="0">
                    <p:tgtEl>
                      <p:spTgt spid="30"/>
                    </p:tgtEl>
                  </p:cond>
                </p:stCondLst>
                <p:endSync evt="end" delay="0">
                  <p:rtn val="all"/>
                </p:endSync>
                <p:childTnLst>
                  <p:par>
                    <p:cTn id="113" fill="hold" nodeType="clickPar">
                      <p:stCondLst>
                        <p:cond delay="0"/>
                      </p:stCondLst>
                      <p:childTnLst>
                        <p:par>
                          <p:cTn id="114" fill="hold" nodeType="withGroup">
                            <p:stCondLst>
                              <p:cond delay="0"/>
                            </p:stCondLst>
                            <p:childTnLst>
                              <p:par>
                                <p:cTn id="115" presetID="1" presetClass="exit" presetSubtype="0" fill="hold" grpId="0" nodeType="clickEffect">
                                  <p:stCondLst>
                                    <p:cond delay="0"/>
                                  </p:stCondLst>
                                  <p:childTnLst>
                                    <p:set>
                                      <p:cBhvr>
                                        <p:cTn id="116" dur="1" fill="hold">
                                          <p:stCondLst>
                                            <p:cond delay="0"/>
                                          </p:stCondLst>
                                        </p:cTn>
                                        <p:tgtEl>
                                          <p:spTgt spid="30"/>
                                        </p:tgtEl>
                                        <p:attrNameLst>
                                          <p:attrName>style.visibility</p:attrName>
                                        </p:attrNameLst>
                                      </p:cBhvr>
                                      <p:to>
                                        <p:strVal val="hidden"/>
                                      </p:to>
                                    </p:set>
                                  </p:childTnLst>
                                </p:cTn>
                              </p:par>
                            </p:childTnLst>
                          </p:cTn>
                        </p:par>
                      </p:childTnLst>
                    </p:cTn>
                  </p:par>
                </p:childTnLst>
              </p:cTn>
              <p:nextCondLst>
                <p:cond evt="onClick" delay="0">
                  <p:tgtEl>
                    <p:spTgt spid="30"/>
                  </p:tgtEl>
                </p:cond>
              </p:nextCondLst>
            </p:seq>
            <p:seq concurrent="1" nextAc="seek">
              <p:cTn id="117" restart="whenNotActive" fill="hold" evtFilter="cancelBubble" nodeType="interactiveSeq">
                <p:stCondLst>
                  <p:cond evt="onClick" delay="0">
                    <p:tgtEl>
                      <p:spTgt spid="4"/>
                    </p:tgtEl>
                  </p:cond>
                </p:stCondLst>
                <p:endSync evt="end" delay="0">
                  <p:rtn val="all"/>
                </p:endSync>
                <p:childTnLst>
                  <p:par>
                    <p:cTn id="118" fill="hold" nodeType="clickPar">
                      <p:stCondLst>
                        <p:cond delay="0"/>
                      </p:stCondLst>
                      <p:childTnLst>
                        <p:par>
                          <p:cTn id="119" fill="hold" nodeType="withGroup">
                            <p:stCondLst>
                              <p:cond delay="0"/>
                            </p:stCondLst>
                            <p:childTnLst>
                              <p:par>
                                <p:cTn id="120" presetID="1" presetClass="entr" presetSubtype="0" fill="hold" grpId="1" nodeType="clickEffect">
                                  <p:stCondLst>
                                    <p:cond delay="0"/>
                                  </p:stCondLst>
                                  <p:childTnLst>
                                    <p:set>
                                      <p:cBhvr>
                                        <p:cTn id="121" dur="1" fill="hold">
                                          <p:stCondLst>
                                            <p:cond delay="0"/>
                                          </p:stCondLst>
                                        </p:cTn>
                                        <p:tgtEl>
                                          <p:spTgt spid="30"/>
                                        </p:tgtEl>
                                        <p:attrNameLst>
                                          <p:attrName>style.visibility</p:attrName>
                                        </p:attrNameLst>
                                      </p:cBhvr>
                                      <p:to>
                                        <p:strVal val="visible"/>
                                      </p:to>
                                    </p:set>
                                  </p:childTnLst>
                                </p:cTn>
                              </p:par>
                            </p:childTnLst>
                          </p:cTn>
                        </p:par>
                      </p:childTnLst>
                    </p:cTn>
                  </p:par>
                </p:childTnLst>
              </p:cTn>
              <p:nextCondLst>
                <p:cond evt="onClick" delay="0">
                  <p:tgtEl>
                    <p:spTgt spid="4"/>
                  </p:tgtEl>
                </p:cond>
              </p:nextCondLst>
            </p:seq>
            <p:seq concurrent="1" nextAc="seek">
              <p:cTn id="122" restart="whenNotActive" fill="hold" evtFilter="cancelBubble" nodeType="interactiveSeq">
                <p:stCondLst>
                  <p:cond evt="onClick" delay="0">
                    <p:tgtEl>
                      <p:spTgt spid="39"/>
                    </p:tgtEl>
                  </p:cond>
                </p:stCondLst>
                <p:endSync evt="end" delay="0">
                  <p:rtn val="all"/>
                </p:endSync>
                <p:childTnLst>
                  <p:par>
                    <p:cTn id="123" fill="hold" nodeType="clickPar">
                      <p:stCondLst>
                        <p:cond delay="0"/>
                      </p:stCondLst>
                      <p:childTnLst>
                        <p:par>
                          <p:cTn id="124" fill="hold" nodeType="withGroup">
                            <p:stCondLst>
                              <p:cond delay="0"/>
                            </p:stCondLst>
                            <p:childTnLst>
                              <p:par>
                                <p:cTn id="125" presetID="1" presetClass="exit" presetSubtype="0" fill="hold" grpId="0" nodeType="clickEffect">
                                  <p:stCondLst>
                                    <p:cond delay="0"/>
                                  </p:stCondLst>
                                  <p:childTnLst>
                                    <p:set>
                                      <p:cBhvr>
                                        <p:cTn id="126" dur="1" fill="hold">
                                          <p:stCondLst>
                                            <p:cond delay="0"/>
                                          </p:stCondLst>
                                        </p:cTn>
                                        <p:tgtEl>
                                          <p:spTgt spid="39"/>
                                        </p:tgtEl>
                                        <p:attrNameLst>
                                          <p:attrName>style.visibility</p:attrName>
                                        </p:attrNameLst>
                                      </p:cBhvr>
                                      <p:to>
                                        <p:strVal val="hidden"/>
                                      </p:to>
                                    </p:set>
                                  </p:childTnLst>
                                </p:cTn>
                              </p:par>
                            </p:childTnLst>
                          </p:cTn>
                        </p:par>
                      </p:childTnLst>
                    </p:cTn>
                  </p:par>
                </p:childTnLst>
              </p:cTn>
              <p:nextCondLst>
                <p:cond evt="onClick" delay="0">
                  <p:tgtEl>
                    <p:spTgt spid="39"/>
                  </p:tgtEl>
                </p:cond>
              </p:nextCondLst>
            </p:seq>
            <p:seq concurrent="1" nextAc="seek">
              <p:cTn id="127" restart="whenNotActive" fill="hold" evtFilter="cancelBubble" nodeType="interactiveSeq">
                <p:stCondLst>
                  <p:cond evt="onClick" delay="0">
                    <p:tgtEl>
                      <p:spTgt spid="24"/>
                    </p:tgtEl>
                  </p:cond>
                </p:stCondLst>
                <p:endSync evt="end" delay="0">
                  <p:rtn val="all"/>
                </p:endSync>
                <p:childTnLst>
                  <p:par>
                    <p:cTn id="128" fill="hold" nodeType="clickPar">
                      <p:stCondLst>
                        <p:cond delay="0"/>
                      </p:stCondLst>
                      <p:childTnLst>
                        <p:par>
                          <p:cTn id="129" fill="hold" nodeType="withGroup">
                            <p:stCondLst>
                              <p:cond delay="0"/>
                            </p:stCondLst>
                            <p:childTnLst>
                              <p:par>
                                <p:cTn id="130" presetID="1" presetClass="entr" presetSubtype="0" fill="hold" grpId="1" nodeType="clickEffect">
                                  <p:stCondLst>
                                    <p:cond delay="0"/>
                                  </p:stCondLst>
                                  <p:childTnLst>
                                    <p:set>
                                      <p:cBhvr>
                                        <p:cTn id="131" dur="1" fill="hold">
                                          <p:stCondLst>
                                            <p:cond delay="0"/>
                                          </p:stCondLst>
                                        </p:cTn>
                                        <p:tgtEl>
                                          <p:spTgt spid="39"/>
                                        </p:tgtEl>
                                        <p:attrNameLst>
                                          <p:attrName>style.visibility</p:attrName>
                                        </p:attrNameLst>
                                      </p:cBhvr>
                                      <p:to>
                                        <p:strVal val="visible"/>
                                      </p:to>
                                    </p:set>
                                  </p:childTnLst>
                                </p:cTn>
                              </p:par>
                            </p:childTnLst>
                          </p:cTn>
                        </p:par>
                      </p:childTnLst>
                    </p:cTn>
                  </p:par>
                </p:childTnLst>
              </p:cTn>
              <p:nextCondLst>
                <p:cond evt="onClick" delay="0">
                  <p:tgtEl>
                    <p:spTgt spid="24"/>
                  </p:tgtEl>
                </p:cond>
              </p:nextCondLst>
            </p:seq>
            <p:seq concurrent="1" nextAc="seek">
              <p:cTn id="132" restart="whenNotActive" fill="hold" evtFilter="cancelBubble" nodeType="interactiveSeq">
                <p:stCondLst>
                  <p:cond evt="onClick" delay="0">
                    <p:tgtEl>
                      <p:spTgt spid="41"/>
                    </p:tgtEl>
                  </p:cond>
                </p:stCondLst>
                <p:endSync evt="end" delay="0">
                  <p:rtn val="all"/>
                </p:endSync>
                <p:childTnLst>
                  <p:par>
                    <p:cTn id="133" fill="hold" nodeType="clickPar">
                      <p:stCondLst>
                        <p:cond delay="0"/>
                      </p:stCondLst>
                      <p:childTnLst>
                        <p:par>
                          <p:cTn id="134" fill="hold" nodeType="withGroup">
                            <p:stCondLst>
                              <p:cond delay="0"/>
                            </p:stCondLst>
                            <p:childTnLst>
                              <p:par>
                                <p:cTn id="135" presetID="1" presetClass="exit" presetSubtype="0" fill="hold" grpId="0" nodeType="clickEffect">
                                  <p:stCondLst>
                                    <p:cond delay="0"/>
                                  </p:stCondLst>
                                  <p:childTnLst>
                                    <p:set>
                                      <p:cBhvr>
                                        <p:cTn id="136" dur="1" fill="hold">
                                          <p:stCondLst>
                                            <p:cond delay="0"/>
                                          </p:stCondLst>
                                        </p:cTn>
                                        <p:tgtEl>
                                          <p:spTgt spid="41"/>
                                        </p:tgtEl>
                                        <p:attrNameLst>
                                          <p:attrName>style.visibility</p:attrName>
                                        </p:attrNameLst>
                                      </p:cBhvr>
                                      <p:to>
                                        <p:strVal val="hidden"/>
                                      </p:to>
                                    </p:set>
                                  </p:childTnLst>
                                </p:cTn>
                              </p:par>
                            </p:childTnLst>
                          </p:cTn>
                        </p:par>
                      </p:childTnLst>
                    </p:cTn>
                  </p:par>
                </p:childTnLst>
              </p:cTn>
              <p:nextCondLst>
                <p:cond evt="onClick" delay="0">
                  <p:tgtEl>
                    <p:spTgt spid="41"/>
                  </p:tgtEl>
                </p:cond>
              </p:nextCondLst>
            </p:seq>
            <p:seq concurrent="1" nextAc="seek">
              <p:cTn id="137" restart="whenNotActive" fill="hold" evtFilter="cancelBubble" nodeType="interactiveSeq">
                <p:stCondLst>
                  <p:cond evt="onClick" delay="0">
                    <p:tgtEl>
                      <p:spTgt spid="26"/>
                    </p:tgtEl>
                  </p:cond>
                </p:stCondLst>
                <p:endSync evt="end" delay="0">
                  <p:rtn val="all"/>
                </p:endSync>
                <p:childTnLst>
                  <p:par>
                    <p:cTn id="138" fill="hold" nodeType="clickPar">
                      <p:stCondLst>
                        <p:cond delay="0"/>
                      </p:stCondLst>
                      <p:childTnLst>
                        <p:par>
                          <p:cTn id="139" fill="hold" nodeType="withGroup">
                            <p:stCondLst>
                              <p:cond delay="0"/>
                            </p:stCondLst>
                            <p:childTnLst>
                              <p:par>
                                <p:cTn id="140" presetID="1" presetClass="entr" presetSubtype="0" fill="hold" grpId="1" nodeType="clickEffect">
                                  <p:stCondLst>
                                    <p:cond delay="0"/>
                                  </p:stCondLst>
                                  <p:childTnLst>
                                    <p:set>
                                      <p:cBhvr>
                                        <p:cTn id="141" dur="1" fill="hold">
                                          <p:stCondLst>
                                            <p:cond delay="0"/>
                                          </p:stCondLst>
                                        </p:cTn>
                                        <p:tgtEl>
                                          <p:spTgt spid="41"/>
                                        </p:tgtEl>
                                        <p:attrNameLst>
                                          <p:attrName>style.visibility</p:attrName>
                                        </p:attrNameLst>
                                      </p:cBhvr>
                                      <p:to>
                                        <p:strVal val="visible"/>
                                      </p:to>
                                    </p:set>
                                  </p:childTnLst>
                                </p:cTn>
                              </p:par>
                            </p:childTnLst>
                          </p:cTn>
                        </p:par>
                      </p:childTnLst>
                    </p:cTn>
                  </p:par>
                </p:childTnLst>
              </p:cTn>
              <p:nextCondLst>
                <p:cond evt="onClick" delay="0">
                  <p:tgtEl>
                    <p:spTgt spid="26"/>
                  </p:tgtEl>
                </p:cond>
              </p:nextCondLst>
            </p:seq>
            <p:seq concurrent="1" nextAc="seek">
              <p:cTn id="142" restart="whenNotActive" fill="hold" evtFilter="cancelBubble" nodeType="interactiveSeq">
                <p:stCondLst>
                  <p:cond evt="onClick" delay="0">
                    <p:tgtEl>
                      <p:spTgt spid="40"/>
                    </p:tgtEl>
                  </p:cond>
                </p:stCondLst>
                <p:endSync evt="end" delay="0">
                  <p:rtn val="all"/>
                </p:endSync>
                <p:childTnLst>
                  <p:par>
                    <p:cTn id="143" fill="hold" nodeType="clickPar">
                      <p:stCondLst>
                        <p:cond delay="0"/>
                      </p:stCondLst>
                      <p:childTnLst>
                        <p:par>
                          <p:cTn id="144" fill="hold" nodeType="withGroup">
                            <p:stCondLst>
                              <p:cond delay="0"/>
                            </p:stCondLst>
                            <p:childTnLst>
                              <p:par>
                                <p:cTn id="145" presetID="1" presetClass="exit" presetSubtype="0" fill="hold" grpId="0" nodeType="clickEffect">
                                  <p:stCondLst>
                                    <p:cond delay="0"/>
                                  </p:stCondLst>
                                  <p:childTnLst>
                                    <p:set>
                                      <p:cBhvr>
                                        <p:cTn id="146" dur="1" fill="hold">
                                          <p:stCondLst>
                                            <p:cond delay="0"/>
                                          </p:stCondLst>
                                        </p:cTn>
                                        <p:tgtEl>
                                          <p:spTgt spid="40"/>
                                        </p:tgtEl>
                                        <p:attrNameLst>
                                          <p:attrName>style.visibility</p:attrName>
                                        </p:attrNameLst>
                                      </p:cBhvr>
                                      <p:to>
                                        <p:strVal val="hidden"/>
                                      </p:to>
                                    </p:set>
                                  </p:childTnLst>
                                </p:cTn>
                              </p:par>
                            </p:childTnLst>
                          </p:cTn>
                        </p:par>
                      </p:childTnLst>
                    </p:cTn>
                  </p:par>
                </p:childTnLst>
              </p:cTn>
              <p:nextCondLst>
                <p:cond evt="onClick" delay="0">
                  <p:tgtEl>
                    <p:spTgt spid="40"/>
                  </p:tgtEl>
                </p:cond>
              </p:nextCondLst>
            </p:seq>
            <p:seq concurrent="1" nextAc="seek">
              <p:cTn id="147" restart="whenNotActive" fill="hold" evtFilter="cancelBubble" nodeType="interactiveSeq">
                <p:stCondLst>
                  <p:cond evt="onClick" delay="0">
                    <p:tgtEl>
                      <p:spTgt spid="25"/>
                    </p:tgtEl>
                  </p:cond>
                </p:stCondLst>
                <p:endSync evt="end" delay="0">
                  <p:rtn val="all"/>
                </p:endSync>
                <p:childTnLst>
                  <p:par>
                    <p:cTn id="148" fill="hold" nodeType="clickPar">
                      <p:stCondLst>
                        <p:cond delay="0"/>
                      </p:stCondLst>
                      <p:childTnLst>
                        <p:par>
                          <p:cTn id="149" fill="hold" nodeType="withGroup">
                            <p:stCondLst>
                              <p:cond delay="0"/>
                            </p:stCondLst>
                            <p:childTnLst>
                              <p:par>
                                <p:cTn id="150" presetID="1" presetClass="entr" presetSubtype="0" fill="hold" grpId="1" nodeType="clickEffect">
                                  <p:stCondLst>
                                    <p:cond delay="0"/>
                                  </p:stCondLst>
                                  <p:childTnLst>
                                    <p:set>
                                      <p:cBhvr>
                                        <p:cTn id="151" dur="1" fill="hold">
                                          <p:stCondLst>
                                            <p:cond delay="0"/>
                                          </p:stCondLst>
                                        </p:cTn>
                                        <p:tgtEl>
                                          <p:spTgt spid="40"/>
                                        </p:tgtEl>
                                        <p:attrNameLst>
                                          <p:attrName>style.visibility</p:attrName>
                                        </p:attrNameLst>
                                      </p:cBhvr>
                                      <p:to>
                                        <p:strVal val="visible"/>
                                      </p:to>
                                    </p:set>
                                  </p:childTnLst>
                                </p:cTn>
                              </p:par>
                            </p:childTnLst>
                          </p:cTn>
                        </p:par>
                      </p:childTnLst>
                    </p:cTn>
                  </p:par>
                </p:childTnLst>
              </p:cTn>
              <p:nextCondLst>
                <p:cond evt="onClick" delay="0">
                  <p:tgtEl>
                    <p:spTgt spid="25"/>
                  </p:tgtEl>
                </p:cond>
              </p:nextCondLst>
            </p:seq>
          </p:childTnLst>
        </p:cTn>
      </p:par>
    </p:tnLst>
    <p:bldLst>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35" grpId="0" animBg="1"/>
      <p:bldP spid="35" grpId="1" animBg="1"/>
      <p:bldP spid="36" grpId="0" animBg="1"/>
      <p:bldP spid="36" grpId="1" animBg="1"/>
      <p:bldP spid="37" grpId="0" animBg="1"/>
      <p:bldP spid="37" grpId="1" animBg="1"/>
      <p:bldP spid="38" grpId="0" animBg="1"/>
      <p:bldP spid="38" grpId="1" animBg="1"/>
      <p:bldP spid="39" grpId="0" animBg="1"/>
      <p:bldP spid="39" grpId="1" animBg="1"/>
      <p:bldP spid="40" grpId="0" animBg="1"/>
      <p:bldP spid="40" grpId="1" animBg="1"/>
      <p:bldP spid="41" grpId="0" animBg="1"/>
      <p:bldP spid="41" grpId="1" animBg="1"/>
      <p:bldP spid="42" grpId="0" animBg="1"/>
      <p:bldP spid="42" grpId="1" animBg="1"/>
      <p:bldP spid="43" grpId="0" animBg="1"/>
      <p:bldP spid="43" grpId="1" animBg="1"/>
      <p:bldP spid="44" grpId="0" animBg="1"/>
      <p:bldP spid="44"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5"/>
          <p:cNvSpPr>
            <a:spLocks noGrp="1"/>
          </p:cNvSpPr>
          <p:nvPr>
            <p:ph type="title"/>
          </p:nvPr>
        </p:nvSpPr>
        <p:spPr>
          <a:xfrm>
            <a:off x="457200" y="241300"/>
            <a:ext cx="8220075" cy="1595438"/>
          </a:xfrm>
        </p:spPr>
        <p:txBody>
          <a:bodyPr/>
          <a:lstStyle/>
          <a:p>
            <a:pPr algn="ctr" eaLnBrk="1" hangingPunct="1"/>
            <a:r>
              <a:rPr lang="en-GB" altLang="en-US"/>
              <a:t>What Can Be Done?</a:t>
            </a:r>
          </a:p>
        </p:txBody>
      </p:sp>
      <p:grpSp>
        <p:nvGrpSpPr>
          <p:cNvPr id="5" name="Group 4"/>
          <p:cNvGrpSpPr>
            <a:grpSpLocks/>
          </p:cNvGrpSpPr>
          <p:nvPr/>
        </p:nvGrpSpPr>
        <p:grpSpPr bwMode="auto">
          <a:xfrm>
            <a:off x="750888" y="1316038"/>
            <a:ext cx="7643812" cy="3841750"/>
            <a:chOff x="750885" y="1810075"/>
            <a:chExt cx="7643307" cy="3840917"/>
          </a:xfrm>
        </p:grpSpPr>
        <p:sp>
          <p:nvSpPr>
            <p:cNvPr id="54" name="Rectangle 53"/>
            <p:cNvSpPr/>
            <p:nvPr/>
          </p:nvSpPr>
          <p:spPr>
            <a:xfrm>
              <a:off x="750885" y="1810075"/>
              <a:ext cx="7632196" cy="3831394"/>
            </a:xfrm>
            <a:prstGeom prst="rect">
              <a:avLst/>
            </a:prstGeom>
            <a:solidFill>
              <a:srgbClr val="049BB4"/>
            </a:solidFill>
            <a:ln>
              <a:solidFill>
                <a:srgbClr val="049BB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bg1"/>
                </a:solidFill>
              </a:endParaRPr>
            </a:p>
          </p:txBody>
        </p:sp>
        <p:pic>
          <p:nvPicPr>
            <p:cNvPr id="14382" name="Picture 1"/>
            <p:cNvPicPr>
              <a:picLocks noChangeAspect="1"/>
            </p:cNvPicPr>
            <p:nvPr/>
          </p:nvPicPr>
          <p:blipFill>
            <a:blip r:embed="rId2" cstate="screen">
              <a:extLst>
                <a:ext uri="{28A0092B-C50C-407E-A947-70E740481C1C}">
                  <a14:useLocalDpi xmlns:a14="http://schemas.microsoft.com/office/drawing/2010/main"/>
                </a:ext>
              </a:extLst>
            </a:blip>
            <a:srcRect r="2486" b="12798"/>
            <a:stretch>
              <a:fillRect/>
            </a:stretch>
          </p:blipFill>
          <p:spPr bwMode="auto">
            <a:xfrm>
              <a:off x="3047685" y="1845635"/>
              <a:ext cx="5346507" cy="3805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83" name="Rectangle 2"/>
            <p:cNvSpPr>
              <a:spLocks noChangeArrowheads="1"/>
            </p:cNvSpPr>
            <p:nvPr/>
          </p:nvSpPr>
          <p:spPr bwMode="auto">
            <a:xfrm>
              <a:off x="1110362" y="2252759"/>
              <a:ext cx="3114166"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000">
                  <a:solidFill>
                    <a:schemeClr val="bg1"/>
                  </a:solidFill>
                </a:rPr>
                <a:t>Always use both sides of paper when writing, drawing, photocopying, etc.</a:t>
              </a:r>
            </a:p>
          </p:txBody>
        </p:sp>
      </p:grpSp>
      <p:grpSp>
        <p:nvGrpSpPr>
          <p:cNvPr id="9" name="Group 8"/>
          <p:cNvGrpSpPr>
            <a:grpSpLocks/>
          </p:cNvGrpSpPr>
          <p:nvPr/>
        </p:nvGrpSpPr>
        <p:grpSpPr bwMode="auto">
          <a:xfrm>
            <a:off x="758825" y="1328738"/>
            <a:ext cx="7632700" cy="3832225"/>
            <a:chOff x="750885" y="1316299"/>
            <a:chExt cx="7632700" cy="3831773"/>
          </a:xfrm>
        </p:grpSpPr>
        <p:sp>
          <p:nvSpPr>
            <p:cNvPr id="7" name="Rectangle 6"/>
            <p:cNvSpPr/>
            <p:nvPr/>
          </p:nvSpPr>
          <p:spPr>
            <a:xfrm>
              <a:off x="750885" y="1316299"/>
              <a:ext cx="7632700" cy="3831773"/>
            </a:xfrm>
            <a:prstGeom prst="rect">
              <a:avLst/>
            </a:prstGeom>
            <a:solidFill>
              <a:srgbClr val="ABE160"/>
            </a:solidFill>
            <a:ln>
              <a:solidFill>
                <a:srgbClr val="ABE1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4379" name="Rectangle 54"/>
            <p:cNvSpPr>
              <a:spLocks noChangeArrowheads="1"/>
            </p:cNvSpPr>
            <p:nvPr/>
          </p:nvSpPr>
          <p:spPr bwMode="auto">
            <a:xfrm>
              <a:off x="971953" y="1662525"/>
              <a:ext cx="2171919"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000">
                  <a:solidFill>
                    <a:schemeClr val="tx1"/>
                  </a:solidFill>
                </a:rPr>
                <a:t>Use e-books, or a library, rather than buying new books.</a:t>
              </a:r>
            </a:p>
          </p:txBody>
        </p:sp>
        <p:pic>
          <p:nvPicPr>
            <p:cNvPr id="14380" name="Picture 7"/>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667445" y="1555858"/>
              <a:ext cx="5593078" cy="3352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2" name="Group 11"/>
          <p:cNvGrpSpPr>
            <a:grpSpLocks/>
          </p:cNvGrpSpPr>
          <p:nvPr/>
        </p:nvGrpSpPr>
        <p:grpSpPr bwMode="auto">
          <a:xfrm>
            <a:off x="749300" y="1319213"/>
            <a:ext cx="7632700" cy="3832225"/>
            <a:chOff x="749070" y="1324739"/>
            <a:chExt cx="7632700" cy="3831773"/>
          </a:xfrm>
        </p:grpSpPr>
        <p:sp>
          <p:nvSpPr>
            <p:cNvPr id="57" name="Rectangle 56"/>
            <p:cNvSpPr/>
            <p:nvPr/>
          </p:nvSpPr>
          <p:spPr>
            <a:xfrm>
              <a:off x="749070" y="1324739"/>
              <a:ext cx="7632700" cy="3831773"/>
            </a:xfrm>
            <a:prstGeom prst="rect">
              <a:avLst/>
            </a:prstGeom>
            <a:solidFill>
              <a:srgbClr val="E3DB3F"/>
            </a:solidFill>
            <a:ln>
              <a:solidFill>
                <a:srgbClr val="E3DB3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4376" name="Rectangle 57"/>
            <p:cNvSpPr>
              <a:spLocks noChangeArrowheads="1"/>
            </p:cNvSpPr>
            <p:nvPr/>
          </p:nvSpPr>
          <p:spPr bwMode="auto">
            <a:xfrm>
              <a:off x="1132855" y="1711746"/>
              <a:ext cx="2171919"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000">
                  <a:solidFill>
                    <a:schemeClr val="tx1"/>
                  </a:solidFill>
                </a:rPr>
                <a:t>Buy paper products made from recycled paper.</a:t>
              </a:r>
            </a:p>
          </p:txBody>
        </p:sp>
        <p:pic>
          <p:nvPicPr>
            <p:cNvPr id="14377" name="Picture 10"/>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4014589" y="1458626"/>
              <a:ext cx="3481291" cy="35566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64" name="Group 63"/>
          <p:cNvGrpSpPr>
            <a:grpSpLocks/>
          </p:cNvGrpSpPr>
          <p:nvPr/>
        </p:nvGrpSpPr>
        <p:grpSpPr bwMode="auto">
          <a:xfrm>
            <a:off x="762000" y="1062038"/>
            <a:ext cx="7632700" cy="4090987"/>
            <a:chOff x="749243" y="1056033"/>
            <a:chExt cx="7632700" cy="4090249"/>
          </a:xfrm>
        </p:grpSpPr>
        <p:sp>
          <p:nvSpPr>
            <p:cNvPr id="61" name="Rectangle 60"/>
            <p:cNvSpPr/>
            <p:nvPr/>
          </p:nvSpPr>
          <p:spPr>
            <a:xfrm>
              <a:off x="749243" y="1314748"/>
              <a:ext cx="7632700" cy="3831534"/>
            </a:xfrm>
            <a:prstGeom prst="rect">
              <a:avLst/>
            </a:prstGeom>
            <a:solidFill>
              <a:srgbClr val="049BB4"/>
            </a:solidFill>
            <a:ln>
              <a:solidFill>
                <a:srgbClr val="049BB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4372" name="Rectangle 61"/>
            <p:cNvSpPr>
              <a:spLocks noChangeArrowheads="1"/>
            </p:cNvSpPr>
            <p:nvPr/>
          </p:nvSpPr>
          <p:spPr bwMode="auto">
            <a:xfrm>
              <a:off x="1133028" y="1701516"/>
              <a:ext cx="2171919"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000">
                  <a:solidFill>
                    <a:schemeClr val="bg1"/>
                  </a:solidFill>
                </a:rPr>
                <a:t>Use pencils until they are stubs!</a:t>
              </a:r>
            </a:p>
          </p:txBody>
        </p:sp>
        <p:pic>
          <p:nvPicPr>
            <p:cNvPr id="14373" name="Picture 12"/>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rot="6225360">
              <a:off x="2485525" y="364835"/>
              <a:ext cx="3623811" cy="5006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74" name="Picture 14"/>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5440672" y="2861026"/>
              <a:ext cx="2348099" cy="2047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72" name="Group 71"/>
          <p:cNvGrpSpPr>
            <a:grpSpLocks/>
          </p:cNvGrpSpPr>
          <p:nvPr/>
        </p:nvGrpSpPr>
        <p:grpSpPr bwMode="auto">
          <a:xfrm>
            <a:off x="762000" y="1320800"/>
            <a:ext cx="7632700" cy="3832225"/>
            <a:chOff x="742526" y="1327895"/>
            <a:chExt cx="7632700" cy="3831773"/>
          </a:xfrm>
        </p:grpSpPr>
        <p:sp>
          <p:nvSpPr>
            <p:cNvPr id="66" name="Rectangle 65"/>
            <p:cNvSpPr/>
            <p:nvPr/>
          </p:nvSpPr>
          <p:spPr>
            <a:xfrm>
              <a:off x="742526" y="1327895"/>
              <a:ext cx="7632700" cy="3831773"/>
            </a:xfrm>
            <a:prstGeom prst="rect">
              <a:avLst/>
            </a:prstGeom>
            <a:solidFill>
              <a:srgbClr val="ABE160"/>
            </a:solidFill>
            <a:ln>
              <a:solidFill>
                <a:srgbClr val="ABE1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4369" name="Rectangle 66"/>
            <p:cNvSpPr>
              <a:spLocks noChangeArrowheads="1"/>
            </p:cNvSpPr>
            <p:nvPr/>
          </p:nvSpPr>
          <p:spPr bwMode="auto">
            <a:xfrm>
              <a:off x="1056366" y="1558782"/>
              <a:ext cx="1982959"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000">
                  <a:solidFill>
                    <a:srgbClr val="000000"/>
                  </a:solidFill>
                </a:rPr>
                <a:t>Encourage your parents, relatives, and friends to buy furniture and wood that is FCS Certified. </a:t>
              </a:r>
            </a:p>
          </p:txBody>
        </p:sp>
        <p:pic>
          <p:nvPicPr>
            <p:cNvPr id="14370" name="Picture 4" descr="https://upload.wikimedia.org/wikipedia/en/thumb/d/d3/Forest_Stewardship_Council_(logo).svg/855px-Forest_Stewardship_Council_(logo).svg.pn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5051534" y="1493579"/>
              <a:ext cx="2804085" cy="33583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74" name="Group 73"/>
          <p:cNvGrpSpPr>
            <a:grpSpLocks/>
          </p:cNvGrpSpPr>
          <p:nvPr/>
        </p:nvGrpSpPr>
        <p:grpSpPr bwMode="auto">
          <a:xfrm>
            <a:off x="769938" y="1306513"/>
            <a:ext cx="7632700" cy="3832225"/>
            <a:chOff x="742526" y="1348583"/>
            <a:chExt cx="7632700" cy="3831773"/>
          </a:xfrm>
        </p:grpSpPr>
        <p:sp>
          <p:nvSpPr>
            <p:cNvPr id="76" name="Rectangle 75"/>
            <p:cNvSpPr/>
            <p:nvPr/>
          </p:nvSpPr>
          <p:spPr>
            <a:xfrm>
              <a:off x="742526" y="1348583"/>
              <a:ext cx="7632700" cy="3831773"/>
            </a:xfrm>
            <a:prstGeom prst="rect">
              <a:avLst/>
            </a:prstGeom>
            <a:solidFill>
              <a:srgbClr val="E3DB3F"/>
            </a:solidFill>
            <a:ln>
              <a:solidFill>
                <a:srgbClr val="E3DB3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4366" name="Rectangle 76"/>
            <p:cNvSpPr>
              <a:spLocks noChangeArrowheads="1"/>
            </p:cNvSpPr>
            <p:nvPr/>
          </p:nvSpPr>
          <p:spPr bwMode="auto">
            <a:xfrm>
              <a:off x="1056366" y="1579470"/>
              <a:ext cx="2300215"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000">
                  <a:solidFill>
                    <a:schemeClr val="tx1"/>
                  </a:solidFill>
                </a:rPr>
                <a:t>Instead of eating meat, think of eating other sources of protein such as fish, soy, beans, whole-wheat, </a:t>
              </a:r>
            </a:p>
            <a:p>
              <a:pPr eaLnBrk="1" hangingPunct="1">
                <a:lnSpc>
                  <a:spcPct val="100000"/>
                </a:lnSpc>
                <a:spcBef>
                  <a:spcPct val="0"/>
                </a:spcBef>
                <a:buFontTx/>
                <a:buNone/>
              </a:pPr>
              <a:r>
                <a:rPr lang="en-GB" altLang="en-US" sz="2000">
                  <a:solidFill>
                    <a:schemeClr val="tx1"/>
                  </a:solidFill>
                </a:rPr>
                <a:t>and nuts. </a:t>
              </a:r>
            </a:p>
          </p:txBody>
        </p:sp>
        <p:pic>
          <p:nvPicPr>
            <p:cNvPr id="14367" name="Picture 72"/>
            <p:cNvPicPr>
              <a:picLocks noChangeAspect="1"/>
            </p:cNvPicPr>
            <p:nvPr/>
          </p:nvPicPr>
          <p:blipFill>
            <a:blip r:embed="rId8" cstate="screen">
              <a:extLst>
                <a:ext uri="{28A0092B-C50C-407E-A947-70E740481C1C}">
                  <a14:useLocalDpi xmlns:a14="http://schemas.microsoft.com/office/drawing/2010/main"/>
                </a:ext>
              </a:extLst>
            </a:blip>
            <a:srcRect/>
            <a:stretch>
              <a:fillRect/>
            </a:stretch>
          </p:blipFill>
          <p:spPr bwMode="auto">
            <a:xfrm>
              <a:off x="2953903" y="1564203"/>
              <a:ext cx="5277355" cy="3400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85" name="Group 84"/>
          <p:cNvGrpSpPr>
            <a:grpSpLocks/>
          </p:cNvGrpSpPr>
          <p:nvPr/>
        </p:nvGrpSpPr>
        <p:grpSpPr bwMode="auto">
          <a:xfrm>
            <a:off x="765175" y="1328738"/>
            <a:ext cx="7632700" cy="3832225"/>
            <a:chOff x="755650" y="1316299"/>
            <a:chExt cx="7632700" cy="3831773"/>
          </a:xfrm>
        </p:grpSpPr>
        <p:sp>
          <p:nvSpPr>
            <p:cNvPr id="82" name="Rectangle 81"/>
            <p:cNvSpPr/>
            <p:nvPr/>
          </p:nvSpPr>
          <p:spPr>
            <a:xfrm>
              <a:off x="755650" y="1316299"/>
              <a:ext cx="7632700" cy="3831773"/>
            </a:xfrm>
            <a:prstGeom prst="rect">
              <a:avLst/>
            </a:prstGeom>
            <a:solidFill>
              <a:srgbClr val="049BB4"/>
            </a:solidFill>
            <a:ln>
              <a:solidFill>
                <a:srgbClr val="049BB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4362" name="Rectangle 82"/>
            <p:cNvSpPr>
              <a:spLocks noChangeArrowheads="1"/>
            </p:cNvSpPr>
            <p:nvPr/>
          </p:nvSpPr>
          <p:spPr bwMode="auto">
            <a:xfrm>
              <a:off x="1069490" y="1547186"/>
              <a:ext cx="2300215"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000">
                  <a:solidFill>
                    <a:schemeClr val="bg1"/>
                  </a:solidFill>
                </a:rPr>
                <a:t>Buy Fairtrade fruits, vegetables, chocolate and coffee.</a:t>
              </a:r>
            </a:p>
          </p:txBody>
        </p:sp>
        <p:pic>
          <p:nvPicPr>
            <p:cNvPr id="14363" name="Picture 78"/>
            <p:cNvPicPr>
              <a:picLocks noChangeAspect="1"/>
            </p:cNvPicPr>
            <p:nvPr/>
          </p:nvPicPr>
          <p:blipFill>
            <a:blip r:embed="rId9" cstate="screen">
              <a:extLst>
                <a:ext uri="{28A0092B-C50C-407E-A947-70E740481C1C}">
                  <a14:useLocalDpi xmlns:a14="http://schemas.microsoft.com/office/drawing/2010/main"/>
                </a:ext>
              </a:extLst>
            </a:blip>
            <a:srcRect/>
            <a:stretch>
              <a:fillRect/>
            </a:stretch>
          </p:blipFill>
          <p:spPr bwMode="auto">
            <a:xfrm>
              <a:off x="4731415" y="1479790"/>
              <a:ext cx="3507077" cy="3503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64" name="Picture 79"/>
            <p:cNvPicPr>
              <a:picLocks noChangeAspect="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1158228" y="3038341"/>
              <a:ext cx="3297663" cy="1942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87" name="Group 86"/>
          <p:cNvGrpSpPr>
            <a:grpSpLocks/>
          </p:cNvGrpSpPr>
          <p:nvPr/>
        </p:nvGrpSpPr>
        <p:grpSpPr bwMode="auto">
          <a:xfrm>
            <a:off x="782638" y="1333500"/>
            <a:ext cx="7632700" cy="3830638"/>
            <a:chOff x="782801" y="1344069"/>
            <a:chExt cx="7632700" cy="3831773"/>
          </a:xfrm>
        </p:grpSpPr>
        <p:sp>
          <p:nvSpPr>
            <p:cNvPr id="89" name="Rectangle 88"/>
            <p:cNvSpPr/>
            <p:nvPr/>
          </p:nvSpPr>
          <p:spPr>
            <a:xfrm>
              <a:off x="782801" y="1344069"/>
              <a:ext cx="7632700" cy="3831773"/>
            </a:xfrm>
            <a:prstGeom prst="rect">
              <a:avLst/>
            </a:prstGeom>
            <a:solidFill>
              <a:srgbClr val="ABE160"/>
            </a:solidFill>
            <a:ln>
              <a:solidFill>
                <a:srgbClr val="ABE16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4359" name="Rectangle 89"/>
            <p:cNvSpPr>
              <a:spLocks noChangeArrowheads="1"/>
            </p:cNvSpPr>
            <p:nvPr/>
          </p:nvSpPr>
          <p:spPr bwMode="auto">
            <a:xfrm>
              <a:off x="981576" y="1596834"/>
              <a:ext cx="2300215"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000">
                  <a:solidFill>
                    <a:schemeClr val="tx1"/>
                  </a:solidFill>
                </a:rPr>
                <a:t>Turn off lights and other electrical items when not in use to save electricity.</a:t>
              </a:r>
            </a:p>
          </p:txBody>
        </p:sp>
        <p:pic>
          <p:nvPicPr>
            <p:cNvPr id="14360" name="Picture 85"/>
            <p:cNvPicPr>
              <a:picLocks noChangeAspect="1"/>
            </p:cNvPicPr>
            <p:nvPr/>
          </p:nvPicPr>
          <p:blipFill>
            <a:blip r:embed="rId11" cstate="screen">
              <a:extLst>
                <a:ext uri="{28A0092B-C50C-407E-A947-70E740481C1C}">
                  <a14:useLocalDpi xmlns:a14="http://schemas.microsoft.com/office/drawing/2010/main"/>
                </a:ext>
              </a:extLst>
            </a:blip>
            <a:srcRect/>
            <a:stretch>
              <a:fillRect/>
            </a:stretch>
          </p:blipFill>
          <p:spPr bwMode="auto">
            <a:xfrm>
              <a:off x="3524112" y="1464729"/>
              <a:ext cx="4626466" cy="3547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94" name="Group 93"/>
          <p:cNvGrpSpPr>
            <a:grpSpLocks/>
          </p:cNvGrpSpPr>
          <p:nvPr/>
        </p:nvGrpSpPr>
        <p:grpSpPr bwMode="auto">
          <a:xfrm>
            <a:off x="771525" y="1303338"/>
            <a:ext cx="7639050" cy="3867150"/>
            <a:chOff x="771711" y="1303884"/>
            <a:chExt cx="7638511" cy="3866428"/>
          </a:xfrm>
        </p:grpSpPr>
        <p:sp>
          <p:nvSpPr>
            <p:cNvPr id="96" name="Rectangle 95"/>
            <p:cNvSpPr/>
            <p:nvPr/>
          </p:nvSpPr>
          <p:spPr>
            <a:xfrm>
              <a:off x="771711" y="1303884"/>
              <a:ext cx="7632161" cy="3831510"/>
            </a:xfrm>
            <a:prstGeom prst="rect">
              <a:avLst/>
            </a:prstGeom>
            <a:solidFill>
              <a:srgbClr val="E3DB3F"/>
            </a:solidFill>
            <a:ln>
              <a:solidFill>
                <a:srgbClr val="E3DB3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4356" name="Rectangle 96"/>
            <p:cNvSpPr>
              <a:spLocks noChangeArrowheads="1"/>
            </p:cNvSpPr>
            <p:nvPr/>
          </p:nvSpPr>
          <p:spPr bwMode="auto">
            <a:xfrm>
              <a:off x="1085895" y="1600891"/>
              <a:ext cx="230021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2000">
                  <a:solidFill>
                    <a:schemeClr val="tx1"/>
                  </a:solidFill>
                </a:rPr>
                <a:t>Turn off the tap when brushing your teeth to save water.  </a:t>
              </a:r>
            </a:p>
          </p:txBody>
        </p:sp>
        <p:pic>
          <p:nvPicPr>
            <p:cNvPr id="14357" name="Picture 92"/>
            <p:cNvPicPr>
              <a:picLocks noChangeAspect="1"/>
            </p:cNvPicPr>
            <p:nvPr/>
          </p:nvPicPr>
          <p:blipFill>
            <a:blip r:embed="rId12" cstate="screen">
              <a:extLst>
                <a:ext uri="{28A0092B-C50C-407E-A947-70E740481C1C}">
                  <a14:useLocalDpi xmlns:a14="http://schemas.microsoft.com/office/drawing/2010/main"/>
                </a:ext>
              </a:extLst>
            </a:blip>
            <a:srcRect/>
            <a:stretch>
              <a:fillRect/>
            </a:stretch>
          </p:blipFill>
          <p:spPr bwMode="auto">
            <a:xfrm>
              <a:off x="4375671" y="1396140"/>
              <a:ext cx="4034551" cy="3774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99" name="Rectangle 98"/>
          <p:cNvSpPr/>
          <p:nvPr/>
        </p:nvSpPr>
        <p:spPr>
          <a:xfrm>
            <a:off x="8388350" y="914400"/>
            <a:ext cx="573088" cy="51435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2" name="Rectangle 101"/>
          <p:cNvSpPr/>
          <p:nvPr/>
        </p:nvSpPr>
        <p:spPr>
          <a:xfrm>
            <a:off x="247650" y="914400"/>
            <a:ext cx="517525" cy="51435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 name="Rectangle 9"/>
          <p:cNvSpPr/>
          <p:nvPr/>
        </p:nvSpPr>
        <p:spPr>
          <a:xfrm>
            <a:off x="758825" y="5229225"/>
            <a:ext cx="3770313" cy="828675"/>
          </a:xfrm>
          <a:prstGeom prst="rect">
            <a:avLst/>
          </a:prstGeom>
          <a:solidFill>
            <a:srgbClr val="F4432F"/>
          </a:solidFill>
          <a:ln>
            <a:solidFill>
              <a:srgbClr val="F4432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What effect would adopting </a:t>
            </a:r>
          </a:p>
          <a:p>
            <a:pPr algn="ctr" eaLnBrk="1" fontAlgn="auto" hangingPunct="1">
              <a:spcBef>
                <a:spcPts val="0"/>
              </a:spcBef>
              <a:spcAft>
                <a:spcPts val="0"/>
              </a:spcAft>
              <a:defRPr/>
            </a:pPr>
            <a:r>
              <a:rPr lang="en-GB" dirty="0"/>
              <a:t>each idea have?</a:t>
            </a:r>
          </a:p>
        </p:txBody>
      </p:sp>
      <p:sp>
        <p:nvSpPr>
          <p:cNvPr id="45" name="Rectangle 44"/>
          <p:cNvSpPr/>
          <p:nvPr/>
        </p:nvSpPr>
        <p:spPr>
          <a:xfrm>
            <a:off x="4619625" y="5233988"/>
            <a:ext cx="3768725" cy="828675"/>
          </a:xfrm>
          <a:prstGeom prst="rect">
            <a:avLst/>
          </a:prstGeom>
          <a:solidFill>
            <a:srgbClr val="049BB4"/>
          </a:solidFill>
          <a:ln>
            <a:solidFill>
              <a:srgbClr val="049BB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t>Which negative impact would it </a:t>
            </a:r>
          </a:p>
          <a:p>
            <a:pPr algn="ctr" eaLnBrk="1" fontAlgn="auto" hangingPunct="1">
              <a:spcBef>
                <a:spcPts val="0"/>
              </a:spcBef>
              <a:spcAft>
                <a:spcPts val="0"/>
              </a:spcAft>
              <a:defRPr/>
            </a:pPr>
            <a:r>
              <a:rPr lang="en-GB" dirty="0"/>
              <a:t>help to limit? </a:t>
            </a:r>
          </a:p>
        </p:txBody>
      </p:sp>
      <p:sp>
        <p:nvSpPr>
          <p:cNvPr id="14" name="Rectangle 13"/>
          <p:cNvSpPr/>
          <p:nvPr/>
        </p:nvSpPr>
        <p:spPr>
          <a:xfrm>
            <a:off x="330200" y="6057900"/>
            <a:ext cx="8501063" cy="6731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4353" name="Picture 15"/>
          <p:cNvPicPr>
            <a:picLocks noChangeAspect="1"/>
          </p:cNvPicPr>
          <p:nvPr/>
        </p:nvPicPr>
        <p:blipFill>
          <a:blip r:embed="rId13">
            <a:extLs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54" name="Whole Class"/>
          <p:cNvPicPr>
            <a:picLocks noChangeAspect="1"/>
          </p:cNvPicPr>
          <p:nvPr/>
        </p:nvPicPr>
        <p:blipFill>
          <a:blip r:embed="rId14" cstate="screen">
            <a:extLst>
              <a:ext uri="{28A0092B-C50C-407E-A947-70E740481C1C}">
                <a14:useLocalDpi xmlns:a14="http://schemas.microsoft.com/office/drawing/2010/main"/>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xit" presetSubtype="8" fill="hold" nodeType="clickEffect">
                                  <p:stCondLst>
                                    <p:cond delay="0"/>
                                  </p:stCondLst>
                                  <p:childTnLst>
                                    <p:anim calcmode="lin" valueType="num">
                                      <p:cBhvr additive="base">
                                        <p:cTn id="12" dur="500"/>
                                        <p:tgtEl>
                                          <p:spTgt spid="5"/>
                                        </p:tgtEl>
                                        <p:attrNameLst>
                                          <p:attrName>ppt_x</p:attrName>
                                        </p:attrNameLst>
                                      </p:cBhvr>
                                      <p:tavLst>
                                        <p:tav tm="0">
                                          <p:val>
                                            <p:strVal val="ppt_x"/>
                                          </p:val>
                                        </p:tav>
                                        <p:tav tm="100000">
                                          <p:val>
                                            <p:strVal val="0-ppt_w/2"/>
                                          </p:val>
                                        </p:tav>
                                      </p:tavLst>
                                    </p:anim>
                                    <p:anim calcmode="lin" valueType="num">
                                      <p:cBhvr additive="base">
                                        <p:cTn id="13" dur="500"/>
                                        <p:tgtEl>
                                          <p:spTgt spid="5"/>
                                        </p:tgtEl>
                                        <p:attrNameLst>
                                          <p:attrName>ppt_y</p:attrName>
                                        </p:attrNameLst>
                                      </p:cBhvr>
                                      <p:tavLst>
                                        <p:tav tm="0">
                                          <p:val>
                                            <p:strVal val="ppt_y"/>
                                          </p:val>
                                        </p:tav>
                                        <p:tav tm="100000">
                                          <p:val>
                                            <p:strVal val="ppt_y"/>
                                          </p:val>
                                        </p:tav>
                                      </p:tavLst>
                                    </p:anim>
                                    <p:set>
                                      <p:cBhvr>
                                        <p:cTn id="14" dur="1" fill="hold">
                                          <p:stCondLst>
                                            <p:cond delay="499"/>
                                          </p:stCondLst>
                                        </p:cTn>
                                        <p:tgtEl>
                                          <p:spTgt spid="5"/>
                                        </p:tgtEl>
                                        <p:attrNameLst>
                                          <p:attrName>style.visibility</p:attrName>
                                        </p:attrNameLst>
                                      </p:cBhvr>
                                      <p:to>
                                        <p:strVal val="hidden"/>
                                      </p:to>
                                    </p:set>
                                  </p:childTnLst>
                                </p:cTn>
                              </p:par>
                              <p:par>
                                <p:cTn id="15" presetID="2" presetClass="entr" presetSubtype="2"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1+#ppt_w/2"/>
                                          </p:val>
                                        </p:tav>
                                        <p:tav tm="100000">
                                          <p:val>
                                            <p:strVal val="#ppt_x"/>
                                          </p:val>
                                        </p:tav>
                                      </p:tavLst>
                                    </p:anim>
                                    <p:anim calcmode="lin" valueType="num">
                                      <p:cBhvr additive="base">
                                        <p:cTn id="18"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xit" presetSubtype="8" fill="hold" nodeType="clickEffect">
                                  <p:stCondLst>
                                    <p:cond delay="0"/>
                                  </p:stCondLst>
                                  <p:childTnLst>
                                    <p:anim calcmode="lin" valueType="num">
                                      <p:cBhvr additive="base">
                                        <p:cTn id="22" dur="500"/>
                                        <p:tgtEl>
                                          <p:spTgt spid="9"/>
                                        </p:tgtEl>
                                        <p:attrNameLst>
                                          <p:attrName>ppt_x</p:attrName>
                                        </p:attrNameLst>
                                      </p:cBhvr>
                                      <p:tavLst>
                                        <p:tav tm="0">
                                          <p:val>
                                            <p:strVal val="ppt_x"/>
                                          </p:val>
                                        </p:tav>
                                        <p:tav tm="100000">
                                          <p:val>
                                            <p:strVal val="0-ppt_w/2"/>
                                          </p:val>
                                        </p:tav>
                                      </p:tavLst>
                                    </p:anim>
                                    <p:anim calcmode="lin" valueType="num">
                                      <p:cBhvr additive="base">
                                        <p:cTn id="23" dur="500"/>
                                        <p:tgtEl>
                                          <p:spTgt spid="9"/>
                                        </p:tgtEl>
                                        <p:attrNameLst>
                                          <p:attrName>ppt_y</p:attrName>
                                        </p:attrNameLst>
                                      </p:cBhvr>
                                      <p:tavLst>
                                        <p:tav tm="0">
                                          <p:val>
                                            <p:strVal val="ppt_y"/>
                                          </p:val>
                                        </p:tav>
                                        <p:tav tm="100000">
                                          <p:val>
                                            <p:strVal val="ppt_y"/>
                                          </p:val>
                                        </p:tav>
                                      </p:tavLst>
                                    </p:anim>
                                    <p:set>
                                      <p:cBhvr>
                                        <p:cTn id="24" dur="1" fill="hold">
                                          <p:stCondLst>
                                            <p:cond delay="499"/>
                                          </p:stCondLst>
                                        </p:cTn>
                                        <p:tgtEl>
                                          <p:spTgt spid="9"/>
                                        </p:tgtEl>
                                        <p:attrNameLst>
                                          <p:attrName>style.visibility</p:attrName>
                                        </p:attrNameLst>
                                      </p:cBhvr>
                                      <p:to>
                                        <p:strVal val="hidden"/>
                                      </p:to>
                                    </p:set>
                                  </p:childTnLst>
                                </p:cTn>
                              </p:par>
                              <p:par>
                                <p:cTn id="25" presetID="2" presetClass="entr" presetSubtype="2"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1+#ppt_w/2"/>
                                          </p:val>
                                        </p:tav>
                                        <p:tav tm="100000">
                                          <p:val>
                                            <p:strVal val="#ppt_x"/>
                                          </p:val>
                                        </p:tav>
                                      </p:tavLst>
                                    </p:anim>
                                    <p:anim calcmode="lin" valueType="num">
                                      <p:cBhvr additive="base">
                                        <p:cTn id="28"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2" presetClass="exit" presetSubtype="8" fill="hold" nodeType="clickEffect">
                                  <p:stCondLst>
                                    <p:cond delay="0"/>
                                  </p:stCondLst>
                                  <p:childTnLst>
                                    <p:anim calcmode="lin" valueType="num">
                                      <p:cBhvr additive="base">
                                        <p:cTn id="32" dur="500"/>
                                        <p:tgtEl>
                                          <p:spTgt spid="12"/>
                                        </p:tgtEl>
                                        <p:attrNameLst>
                                          <p:attrName>ppt_x</p:attrName>
                                        </p:attrNameLst>
                                      </p:cBhvr>
                                      <p:tavLst>
                                        <p:tav tm="0">
                                          <p:val>
                                            <p:strVal val="ppt_x"/>
                                          </p:val>
                                        </p:tav>
                                        <p:tav tm="100000">
                                          <p:val>
                                            <p:strVal val="0-ppt_w/2"/>
                                          </p:val>
                                        </p:tav>
                                      </p:tavLst>
                                    </p:anim>
                                    <p:anim calcmode="lin" valueType="num">
                                      <p:cBhvr additive="base">
                                        <p:cTn id="33" dur="500"/>
                                        <p:tgtEl>
                                          <p:spTgt spid="12"/>
                                        </p:tgtEl>
                                        <p:attrNameLst>
                                          <p:attrName>ppt_y</p:attrName>
                                        </p:attrNameLst>
                                      </p:cBhvr>
                                      <p:tavLst>
                                        <p:tav tm="0">
                                          <p:val>
                                            <p:strVal val="ppt_y"/>
                                          </p:val>
                                        </p:tav>
                                        <p:tav tm="100000">
                                          <p:val>
                                            <p:strVal val="ppt_y"/>
                                          </p:val>
                                        </p:tav>
                                      </p:tavLst>
                                    </p:anim>
                                    <p:set>
                                      <p:cBhvr>
                                        <p:cTn id="34" dur="1" fill="hold">
                                          <p:stCondLst>
                                            <p:cond delay="499"/>
                                          </p:stCondLst>
                                        </p:cTn>
                                        <p:tgtEl>
                                          <p:spTgt spid="12"/>
                                        </p:tgtEl>
                                        <p:attrNameLst>
                                          <p:attrName>style.visibility</p:attrName>
                                        </p:attrNameLst>
                                      </p:cBhvr>
                                      <p:to>
                                        <p:strVal val="hidden"/>
                                      </p:to>
                                    </p:set>
                                  </p:childTnLst>
                                </p:cTn>
                              </p:par>
                              <p:par>
                                <p:cTn id="35" presetID="2" presetClass="entr" presetSubtype="2" fill="hold" nodeType="withEffect">
                                  <p:stCondLst>
                                    <p:cond delay="0"/>
                                  </p:stCondLst>
                                  <p:childTnLst>
                                    <p:set>
                                      <p:cBhvr>
                                        <p:cTn id="36" dur="1" fill="hold">
                                          <p:stCondLst>
                                            <p:cond delay="0"/>
                                          </p:stCondLst>
                                        </p:cTn>
                                        <p:tgtEl>
                                          <p:spTgt spid="64"/>
                                        </p:tgtEl>
                                        <p:attrNameLst>
                                          <p:attrName>style.visibility</p:attrName>
                                        </p:attrNameLst>
                                      </p:cBhvr>
                                      <p:to>
                                        <p:strVal val="visible"/>
                                      </p:to>
                                    </p:set>
                                    <p:anim calcmode="lin" valueType="num">
                                      <p:cBhvr additive="base">
                                        <p:cTn id="37" dur="500" fill="hold"/>
                                        <p:tgtEl>
                                          <p:spTgt spid="64"/>
                                        </p:tgtEl>
                                        <p:attrNameLst>
                                          <p:attrName>ppt_x</p:attrName>
                                        </p:attrNameLst>
                                      </p:cBhvr>
                                      <p:tavLst>
                                        <p:tav tm="0">
                                          <p:val>
                                            <p:strVal val="1+#ppt_w/2"/>
                                          </p:val>
                                        </p:tav>
                                        <p:tav tm="100000">
                                          <p:val>
                                            <p:strVal val="#ppt_x"/>
                                          </p:val>
                                        </p:tav>
                                      </p:tavLst>
                                    </p:anim>
                                    <p:anim calcmode="lin" valueType="num">
                                      <p:cBhvr additive="base">
                                        <p:cTn id="38" dur="500" fill="hold"/>
                                        <p:tgtEl>
                                          <p:spTgt spid="64"/>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xit" presetSubtype="8" fill="hold" nodeType="clickEffect">
                                  <p:stCondLst>
                                    <p:cond delay="0"/>
                                  </p:stCondLst>
                                  <p:childTnLst>
                                    <p:anim calcmode="lin" valueType="num">
                                      <p:cBhvr additive="base">
                                        <p:cTn id="42" dur="500"/>
                                        <p:tgtEl>
                                          <p:spTgt spid="64"/>
                                        </p:tgtEl>
                                        <p:attrNameLst>
                                          <p:attrName>ppt_x</p:attrName>
                                        </p:attrNameLst>
                                      </p:cBhvr>
                                      <p:tavLst>
                                        <p:tav tm="0">
                                          <p:val>
                                            <p:strVal val="ppt_x"/>
                                          </p:val>
                                        </p:tav>
                                        <p:tav tm="100000">
                                          <p:val>
                                            <p:strVal val="0-ppt_w/2"/>
                                          </p:val>
                                        </p:tav>
                                      </p:tavLst>
                                    </p:anim>
                                    <p:anim calcmode="lin" valueType="num">
                                      <p:cBhvr additive="base">
                                        <p:cTn id="43" dur="500"/>
                                        <p:tgtEl>
                                          <p:spTgt spid="64"/>
                                        </p:tgtEl>
                                        <p:attrNameLst>
                                          <p:attrName>ppt_y</p:attrName>
                                        </p:attrNameLst>
                                      </p:cBhvr>
                                      <p:tavLst>
                                        <p:tav tm="0">
                                          <p:val>
                                            <p:strVal val="ppt_y"/>
                                          </p:val>
                                        </p:tav>
                                        <p:tav tm="100000">
                                          <p:val>
                                            <p:strVal val="ppt_y"/>
                                          </p:val>
                                        </p:tav>
                                      </p:tavLst>
                                    </p:anim>
                                    <p:set>
                                      <p:cBhvr>
                                        <p:cTn id="44" dur="1" fill="hold">
                                          <p:stCondLst>
                                            <p:cond delay="499"/>
                                          </p:stCondLst>
                                        </p:cTn>
                                        <p:tgtEl>
                                          <p:spTgt spid="64"/>
                                        </p:tgtEl>
                                        <p:attrNameLst>
                                          <p:attrName>style.visibility</p:attrName>
                                        </p:attrNameLst>
                                      </p:cBhvr>
                                      <p:to>
                                        <p:strVal val="hidden"/>
                                      </p:to>
                                    </p:set>
                                  </p:childTnLst>
                                </p:cTn>
                              </p:par>
                              <p:par>
                                <p:cTn id="45" presetID="2" presetClass="entr" presetSubtype="2" fill="hold" nodeType="withEffect">
                                  <p:stCondLst>
                                    <p:cond delay="0"/>
                                  </p:stCondLst>
                                  <p:childTnLst>
                                    <p:set>
                                      <p:cBhvr>
                                        <p:cTn id="46" dur="1" fill="hold">
                                          <p:stCondLst>
                                            <p:cond delay="0"/>
                                          </p:stCondLst>
                                        </p:cTn>
                                        <p:tgtEl>
                                          <p:spTgt spid="72"/>
                                        </p:tgtEl>
                                        <p:attrNameLst>
                                          <p:attrName>style.visibility</p:attrName>
                                        </p:attrNameLst>
                                      </p:cBhvr>
                                      <p:to>
                                        <p:strVal val="visible"/>
                                      </p:to>
                                    </p:set>
                                    <p:anim calcmode="lin" valueType="num">
                                      <p:cBhvr additive="base">
                                        <p:cTn id="47" dur="500" fill="hold"/>
                                        <p:tgtEl>
                                          <p:spTgt spid="72"/>
                                        </p:tgtEl>
                                        <p:attrNameLst>
                                          <p:attrName>ppt_x</p:attrName>
                                        </p:attrNameLst>
                                      </p:cBhvr>
                                      <p:tavLst>
                                        <p:tav tm="0">
                                          <p:val>
                                            <p:strVal val="1+#ppt_w/2"/>
                                          </p:val>
                                        </p:tav>
                                        <p:tav tm="100000">
                                          <p:val>
                                            <p:strVal val="#ppt_x"/>
                                          </p:val>
                                        </p:tav>
                                      </p:tavLst>
                                    </p:anim>
                                    <p:anim calcmode="lin" valueType="num">
                                      <p:cBhvr additive="base">
                                        <p:cTn id="48" dur="500" fill="hold"/>
                                        <p:tgtEl>
                                          <p:spTgt spid="72"/>
                                        </p:tgtEl>
                                        <p:attrNameLst>
                                          <p:attrName>ppt_y</p:attrName>
                                        </p:attrNameLst>
                                      </p:cBhvr>
                                      <p:tavLst>
                                        <p:tav tm="0">
                                          <p:val>
                                            <p:strVal val="#ppt_y"/>
                                          </p:val>
                                        </p:tav>
                                        <p:tav tm="100000">
                                          <p:val>
                                            <p:strVal val="#ppt_y"/>
                                          </p:val>
                                        </p:tav>
                                      </p:tavLst>
                                    </p:anim>
                                  </p:childTnLst>
                                </p:cTn>
                              </p:par>
                            </p:childTnLst>
                          </p:cTn>
                        </p:par>
                      </p:childTnLst>
                    </p:cTn>
                  </p:par>
                  <p:par>
                    <p:cTn id="49" fill="hold" nodeType="clickPar">
                      <p:stCondLst>
                        <p:cond delay="indefinite"/>
                      </p:stCondLst>
                      <p:childTnLst>
                        <p:par>
                          <p:cTn id="50" fill="hold" nodeType="withGroup">
                            <p:stCondLst>
                              <p:cond delay="0"/>
                            </p:stCondLst>
                            <p:childTnLst>
                              <p:par>
                                <p:cTn id="51" presetID="2" presetClass="exit" presetSubtype="8" fill="hold" nodeType="clickEffect">
                                  <p:stCondLst>
                                    <p:cond delay="0"/>
                                  </p:stCondLst>
                                  <p:childTnLst>
                                    <p:anim calcmode="lin" valueType="num">
                                      <p:cBhvr additive="base">
                                        <p:cTn id="52" dur="500"/>
                                        <p:tgtEl>
                                          <p:spTgt spid="72"/>
                                        </p:tgtEl>
                                        <p:attrNameLst>
                                          <p:attrName>ppt_x</p:attrName>
                                        </p:attrNameLst>
                                      </p:cBhvr>
                                      <p:tavLst>
                                        <p:tav tm="0">
                                          <p:val>
                                            <p:strVal val="ppt_x"/>
                                          </p:val>
                                        </p:tav>
                                        <p:tav tm="100000">
                                          <p:val>
                                            <p:strVal val="0-ppt_w/2"/>
                                          </p:val>
                                        </p:tav>
                                      </p:tavLst>
                                    </p:anim>
                                    <p:anim calcmode="lin" valueType="num">
                                      <p:cBhvr additive="base">
                                        <p:cTn id="53" dur="500"/>
                                        <p:tgtEl>
                                          <p:spTgt spid="72"/>
                                        </p:tgtEl>
                                        <p:attrNameLst>
                                          <p:attrName>ppt_y</p:attrName>
                                        </p:attrNameLst>
                                      </p:cBhvr>
                                      <p:tavLst>
                                        <p:tav tm="0">
                                          <p:val>
                                            <p:strVal val="ppt_y"/>
                                          </p:val>
                                        </p:tav>
                                        <p:tav tm="100000">
                                          <p:val>
                                            <p:strVal val="ppt_y"/>
                                          </p:val>
                                        </p:tav>
                                      </p:tavLst>
                                    </p:anim>
                                    <p:set>
                                      <p:cBhvr>
                                        <p:cTn id="54" dur="1" fill="hold">
                                          <p:stCondLst>
                                            <p:cond delay="499"/>
                                          </p:stCondLst>
                                        </p:cTn>
                                        <p:tgtEl>
                                          <p:spTgt spid="72"/>
                                        </p:tgtEl>
                                        <p:attrNameLst>
                                          <p:attrName>style.visibility</p:attrName>
                                        </p:attrNameLst>
                                      </p:cBhvr>
                                      <p:to>
                                        <p:strVal val="hidden"/>
                                      </p:to>
                                    </p:set>
                                  </p:childTnLst>
                                </p:cTn>
                              </p:par>
                              <p:par>
                                <p:cTn id="55" presetID="2" presetClass="entr" presetSubtype="2" fill="hold" nodeType="withEffect">
                                  <p:stCondLst>
                                    <p:cond delay="0"/>
                                  </p:stCondLst>
                                  <p:childTnLst>
                                    <p:set>
                                      <p:cBhvr>
                                        <p:cTn id="56" dur="1" fill="hold">
                                          <p:stCondLst>
                                            <p:cond delay="0"/>
                                          </p:stCondLst>
                                        </p:cTn>
                                        <p:tgtEl>
                                          <p:spTgt spid="74"/>
                                        </p:tgtEl>
                                        <p:attrNameLst>
                                          <p:attrName>style.visibility</p:attrName>
                                        </p:attrNameLst>
                                      </p:cBhvr>
                                      <p:to>
                                        <p:strVal val="visible"/>
                                      </p:to>
                                    </p:set>
                                    <p:anim calcmode="lin" valueType="num">
                                      <p:cBhvr additive="base">
                                        <p:cTn id="57" dur="500" fill="hold"/>
                                        <p:tgtEl>
                                          <p:spTgt spid="74"/>
                                        </p:tgtEl>
                                        <p:attrNameLst>
                                          <p:attrName>ppt_x</p:attrName>
                                        </p:attrNameLst>
                                      </p:cBhvr>
                                      <p:tavLst>
                                        <p:tav tm="0">
                                          <p:val>
                                            <p:strVal val="1+#ppt_w/2"/>
                                          </p:val>
                                        </p:tav>
                                        <p:tav tm="100000">
                                          <p:val>
                                            <p:strVal val="#ppt_x"/>
                                          </p:val>
                                        </p:tav>
                                      </p:tavLst>
                                    </p:anim>
                                    <p:anim calcmode="lin" valueType="num">
                                      <p:cBhvr additive="base">
                                        <p:cTn id="58" dur="500" fill="hold"/>
                                        <p:tgtEl>
                                          <p:spTgt spid="74"/>
                                        </p:tgtEl>
                                        <p:attrNameLst>
                                          <p:attrName>ppt_y</p:attrName>
                                        </p:attrNameLst>
                                      </p:cBhvr>
                                      <p:tavLst>
                                        <p:tav tm="0">
                                          <p:val>
                                            <p:strVal val="#ppt_y"/>
                                          </p:val>
                                        </p:tav>
                                        <p:tav tm="100000">
                                          <p:val>
                                            <p:strVal val="#ppt_y"/>
                                          </p:val>
                                        </p:tav>
                                      </p:tavLst>
                                    </p:anim>
                                  </p:childTnLst>
                                </p:cTn>
                              </p:par>
                            </p:childTnLst>
                          </p:cTn>
                        </p:par>
                      </p:childTnLst>
                    </p:cTn>
                  </p:par>
                  <p:par>
                    <p:cTn id="59" fill="hold" nodeType="clickPar">
                      <p:stCondLst>
                        <p:cond delay="indefinite"/>
                      </p:stCondLst>
                      <p:childTnLst>
                        <p:par>
                          <p:cTn id="60" fill="hold" nodeType="withGroup">
                            <p:stCondLst>
                              <p:cond delay="0"/>
                            </p:stCondLst>
                            <p:childTnLst>
                              <p:par>
                                <p:cTn id="61" presetID="2" presetClass="exit" presetSubtype="8" fill="hold" nodeType="clickEffect">
                                  <p:stCondLst>
                                    <p:cond delay="0"/>
                                  </p:stCondLst>
                                  <p:childTnLst>
                                    <p:anim calcmode="lin" valueType="num">
                                      <p:cBhvr additive="base">
                                        <p:cTn id="62" dur="500"/>
                                        <p:tgtEl>
                                          <p:spTgt spid="74"/>
                                        </p:tgtEl>
                                        <p:attrNameLst>
                                          <p:attrName>ppt_x</p:attrName>
                                        </p:attrNameLst>
                                      </p:cBhvr>
                                      <p:tavLst>
                                        <p:tav tm="0">
                                          <p:val>
                                            <p:strVal val="ppt_x"/>
                                          </p:val>
                                        </p:tav>
                                        <p:tav tm="100000">
                                          <p:val>
                                            <p:strVal val="0-ppt_w/2"/>
                                          </p:val>
                                        </p:tav>
                                      </p:tavLst>
                                    </p:anim>
                                    <p:anim calcmode="lin" valueType="num">
                                      <p:cBhvr additive="base">
                                        <p:cTn id="63" dur="500"/>
                                        <p:tgtEl>
                                          <p:spTgt spid="74"/>
                                        </p:tgtEl>
                                        <p:attrNameLst>
                                          <p:attrName>ppt_y</p:attrName>
                                        </p:attrNameLst>
                                      </p:cBhvr>
                                      <p:tavLst>
                                        <p:tav tm="0">
                                          <p:val>
                                            <p:strVal val="ppt_y"/>
                                          </p:val>
                                        </p:tav>
                                        <p:tav tm="100000">
                                          <p:val>
                                            <p:strVal val="ppt_y"/>
                                          </p:val>
                                        </p:tav>
                                      </p:tavLst>
                                    </p:anim>
                                    <p:set>
                                      <p:cBhvr>
                                        <p:cTn id="64" dur="1" fill="hold">
                                          <p:stCondLst>
                                            <p:cond delay="499"/>
                                          </p:stCondLst>
                                        </p:cTn>
                                        <p:tgtEl>
                                          <p:spTgt spid="74"/>
                                        </p:tgtEl>
                                        <p:attrNameLst>
                                          <p:attrName>style.visibility</p:attrName>
                                        </p:attrNameLst>
                                      </p:cBhvr>
                                      <p:to>
                                        <p:strVal val="hidden"/>
                                      </p:to>
                                    </p:set>
                                  </p:childTnLst>
                                </p:cTn>
                              </p:par>
                              <p:par>
                                <p:cTn id="65" presetID="2" presetClass="entr" presetSubtype="2" fill="hold" nodeType="withEffect">
                                  <p:stCondLst>
                                    <p:cond delay="0"/>
                                  </p:stCondLst>
                                  <p:childTnLst>
                                    <p:set>
                                      <p:cBhvr>
                                        <p:cTn id="66" dur="1" fill="hold">
                                          <p:stCondLst>
                                            <p:cond delay="0"/>
                                          </p:stCondLst>
                                        </p:cTn>
                                        <p:tgtEl>
                                          <p:spTgt spid="85"/>
                                        </p:tgtEl>
                                        <p:attrNameLst>
                                          <p:attrName>style.visibility</p:attrName>
                                        </p:attrNameLst>
                                      </p:cBhvr>
                                      <p:to>
                                        <p:strVal val="visible"/>
                                      </p:to>
                                    </p:set>
                                    <p:anim calcmode="lin" valueType="num">
                                      <p:cBhvr additive="base">
                                        <p:cTn id="67" dur="500" fill="hold"/>
                                        <p:tgtEl>
                                          <p:spTgt spid="85"/>
                                        </p:tgtEl>
                                        <p:attrNameLst>
                                          <p:attrName>ppt_x</p:attrName>
                                        </p:attrNameLst>
                                      </p:cBhvr>
                                      <p:tavLst>
                                        <p:tav tm="0">
                                          <p:val>
                                            <p:strVal val="1+#ppt_w/2"/>
                                          </p:val>
                                        </p:tav>
                                        <p:tav tm="100000">
                                          <p:val>
                                            <p:strVal val="#ppt_x"/>
                                          </p:val>
                                        </p:tav>
                                      </p:tavLst>
                                    </p:anim>
                                    <p:anim calcmode="lin" valueType="num">
                                      <p:cBhvr additive="base">
                                        <p:cTn id="68" dur="500" fill="hold"/>
                                        <p:tgtEl>
                                          <p:spTgt spid="85"/>
                                        </p:tgtEl>
                                        <p:attrNameLst>
                                          <p:attrName>ppt_y</p:attrName>
                                        </p:attrNameLst>
                                      </p:cBhvr>
                                      <p:tavLst>
                                        <p:tav tm="0">
                                          <p:val>
                                            <p:strVal val="#ppt_y"/>
                                          </p:val>
                                        </p:tav>
                                        <p:tav tm="100000">
                                          <p:val>
                                            <p:strVal val="#ppt_y"/>
                                          </p:val>
                                        </p:tav>
                                      </p:tavLst>
                                    </p:anim>
                                  </p:childTnLst>
                                </p:cTn>
                              </p:par>
                            </p:childTnLst>
                          </p:cTn>
                        </p:par>
                      </p:childTnLst>
                    </p:cTn>
                  </p:par>
                  <p:par>
                    <p:cTn id="69" fill="hold" nodeType="clickPar">
                      <p:stCondLst>
                        <p:cond delay="indefinite"/>
                      </p:stCondLst>
                      <p:childTnLst>
                        <p:par>
                          <p:cTn id="70" fill="hold" nodeType="withGroup">
                            <p:stCondLst>
                              <p:cond delay="0"/>
                            </p:stCondLst>
                            <p:childTnLst>
                              <p:par>
                                <p:cTn id="71" presetID="2" presetClass="exit" presetSubtype="8" fill="hold" nodeType="clickEffect">
                                  <p:stCondLst>
                                    <p:cond delay="0"/>
                                  </p:stCondLst>
                                  <p:childTnLst>
                                    <p:anim calcmode="lin" valueType="num">
                                      <p:cBhvr additive="base">
                                        <p:cTn id="72" dur="500"/>
                                        <p:tgtEl>
                                          <p:spTgt spid="85"/>
                                        </p:tgtEl>
                                        <p:attrNameLst>
                                          <p:attrName>ppt_x</p:attrName>
                                        </p:attrNameLst>
                                      </p:cBhvr>
                                      <p:tavLst>
                                        <p:tav tm="0">
                                          <p:val>
                                            <p:strVal val="ppt_x"/>
                                          </p:val>
                                        </p:tav>
                                        <p:tav tm="100000">
                                          <p:val>
                                            <p:strVal val="0-ppt_w/2"/>
                                          </p:val>
                                        </p:tav>
                                      </p:tavLst>
                                    </p:anim>
                                    <p:anim calcmode="lin" valueType="num">
                                      <p:cBhvr additive="base">
                                        <p:cTn id="73" dur="500"/>
                                        <p:tgtEl>
                                          <p:spTgt spid="85"/>
                                        </p:tgtEl>
                                        <p:attrNameLst>
                                          <p:attrName>ppt_y</p:attrName>
                                        </p:attrNameLst>
                                      </p:cBhvr>
                                      <p:tavLst>
                                        <p:tav tm="0">
                                          <p:val>
                                            <p:strVal val="ppt_y"/>
                                          </p:val>
                                        </p:tav>
                                        <p:tav tm="100000">
                                          <p:val>
                                            <p:strVal val="ppt_y"/>
                                          </p:val>
                                        </p:tav>
                                      </p:tavLst>
                                    </p:anim>
                                    <p:set>
                                      <p:cBhvr>
                                        <p:cTn id="74" dur="1" fill="hold">
                                          <p:stCondLst>
                                            <p:cond delay="499"/>
                                          </p:stCondLst>
                                        </p:cTn>
                                        <p:tgtEl>
                                          <p:spTgt spid="85"/>
                                        </p:tgtEl>
                                        <p:attrNameLst>
                                          <p:attrName>style.visibility</p:attrName>
                                        </p:attrNameLst>
                                      </p:cBhvr>
                                      <p:to>
                                        <p:strVal val="hidden"/>
                                      </p:to>
                                    </p:set>
                                  </p:childTnLst>
                                </p:cTn>
                              </p:par>
                              <p:par>
                                <p:cTn id="75" presetID="2" presetClass="entr" presetSubtype="2" fill="hold" nodeType="withEffect">
                                  <p:stCondLst>
                                    <p:cond delay="0"/>
                                  </p:stCondLst>
                                  <p:childTnLst>
                                    <p:set>
                                      <p:cBhvr>
                                        <p:cTn id="76" dur="1" fill="hold">
                                          <p:stCondLst>
                                            <p:cond delay="0"/>
                                          </p:stCondLst>
                                        </p:cTn>
                                        <p:tgtEl>
                                          <p:spTgt spid="87"/>
                                        </p:tgtEl>
                                        <p:attrNameLst>
                                          <p:attrName>style.visibility</p:attrName>
                                        </p:attrNameLst>
                                      </p:cBhvr>
                                      <p:to>
                                        <p:strVal val="visible"/>
                                      </p:to>
                                    </p:set>
                                    <p:anim calcmode="lin" valueType="num">
                                      <p:cBhvr additive="base">
                                        <p:cTn id="77" dur="500" fill="hold"/>
                                        <p:tgtEl>
                                          <p:spTgt spid="87"/>
                                        </p:tgtEl>
                                        <p:attrNameLst>
                                          <p:attrName>ppt_x</p:attrName>
                                        </p:attrNameLst>
                                      </p:cBhvr>
                                      <p:tavLst>
                                        <p:tav tm="0">
                                          <p:val>
                                            <p:strVal val="1+#ppt_w/2"/>
                                          </p:val>
                                        </p:tav>
                                        <p:tav tm="100000">
                                          <p:val>
                                            <p:strVal val="#ppt_x"/>
                                          </p:val>
                                        </p:tav>
                                      </p:tavLst>
                                    </p:anim>
                                    <p:anim calcmode="lin" valueType="num">
                                      <p:cBhvr additive="base">
                                        <p:cTn id="78" dur="500" fill="hold"/>
                                        <p:tgtEl>
                                          <p:spTgt spid="87"/>
                                        </p:tgtEl>
                                        <p:attrNameLst>
                                          <p:attrName>ppt_y</p:attrName>
                                        </p:attrNameLst>
                                      </p:cBhvr>
                                      <p:tavLst>
                                        <p:tav tm="0">
                                          <p:val>
                                            <p:strVal val="#ppt_y"/>
                                          </p:val>
                                        </p:tav>
                                        <p:tav tm="100000">
                                          <p:val>
                                            <p:strVal val="#ppt_y"/>
                                          </p:val>
                                        </p:tav>
                                      </p:tavLst>
                                    </p:anim>
                                  </p:childTnLst>
                                </p:cTn>
                              </p:par>
                            </p:childTnLst>
                          </p:cTn>
                        </p:par>
                      </p:childTnLst>
                    </p:cTn>
                  </p:par>
                  <p:par>
                    <p:cTn id="79" fill="hold" nodeType="clickPar">
                      <p:stCondLst>
                        <p:cond delay="indefinite"/>
                      </p:stCondLst>
                      <p:childTnLst>
                        <p:par>
                          <p:cTn id="80" fill="hold" nodeType="withGroup">
                            <p:stCondLst>
                              <p:cond delay="0"/>
                            </p:stCondLst>
                            <p:childTnLst>
                              <p:par>
                                <p:cTn id="81" presetID="2" presetClass="exit" presetSubtype="8" fill="hold" nodeType="clickEffect">
                                  <p:stCondLst>
                                    <p:cond delay="0"/>
                                  </p:stCondLst>
                                  <p:childTnLst>
                                    <p:anim calcmode="lin" valueType="num">
                                      <p:cBhvr additive="base">
                                        <p:cTn id="82" dur="500"/>
                                        <p:tgtEl>
                                          <p:spTgt spid="87"/>
                                        </p:tgtEl>
                                        <p:attrNameLst>
                                          <p:attrName>ppt_x</p:attrName>
                                        </p:attrNameLst>
                                      </p:cBhvr>
                                      <p:tavLst>
                                        <p:tav tm="0">
                                          <p:val>
                                            <p:strVal val="ppt_x"/>
                                          </p:val>
                                        </p:tav>
                                        <p:tav tm="100000">
                                          <p:val>
                                            <p:strVal val="0-ppt_w/2"/>
                                          </p:val>
                                        </p:tav>
                                      </p:tavLst>
                                    </p:anim>
                                    <p:anim calcmode="lin" valueType="num">
                                      <p:cBhvr additive="base">
                                        <p:cTn id="83" dur="500"/>
                                        <p:tgtEl>
                                          <p:spTgt spid="87"/>
                                        </p:tgtEl>
                                        <p:attrNameLst>
                                          <p:attrName>ppt_y</p:attrName>
                                        </p:attrNameLst>
                                      </p:cBhvr>
                                      <p:tavLst>
                                        <p:tav tm="0">
                                          <p:val>
                                            <p:strVal val="ppt_y"/>
                                          </p:val>
                                        </p:tav>
                                        <p:tav tm="100000">
                                          <p:val>
                                            <p:strVal val="ppt_y"/>
                                          </p:val>
                                        </p:tav>
                                      </p:tavLst>
                                    </p:anim>
                                    <p:set>
                                      <p:cBhvr>
                                        <p:cTn id="84" dur="1" fill="hold">
                                          <p:stCondLst>
                                            <p:cond delay="499"/>
                                          </p:stCondLst>
                                        </p:cTn>
                                        <p:tgtEl>
                                          <p:spTgt spid="87"/>
                                        </p:tgtEl>
                                        <p:attrNameLst>
                                          <p:attrName>style.visibility</p:attrName>
                                        </p:attrNameLst>
                                      </p:cBhvr>
                                      <p:to>
                                        <p:strVal val="hidden"/>
                                      </p:to>
                                    </p:set>
                                  </p:childTnLst>
                                </p:cTn>
                              </p:par>
                              <p:par>
                                <p:cTn id="85" presetID="2" presetClass="entr" presetSubtype="2" fill="hold" nodeType="withEffect">
                                  <p:stCondLst>
                                    <p:cond delay="0"/>
                                  </p:stCondLst>
                                  <p:childTnLst>
                                    <p:set>
                                      <p:cBhvr>
                                        <p:cTn id="86" dur="1" fill="hold">
                                          <p:stCondLst>
                                            <p:cond delay="0"/>
                                          </p:stCondLst>
                                        </p:cTn>
                                        <p:tgtEl>
                                          <p:spTgt spid="94"/>
                                        </p:tgtEl>
                                        <p:attrNameLst>
                                          <p:attrName>style.visibility</p:attrName>
                                        </p:attrNameLst>
                                      </p:cBhvr>
                                      <p:to>
                                        <p:strVal val="visible"/>
                                      </p:to>
                                    </p:set>
                                    <p:anim calcmode="lin" valueType="num">
                                      <p:cBhvr additive="base">
                                        <p:cTn id="87" dur="500" fill="hold"/>
                                        <p:tgtEl>
                                          <p:spTgt spid="94"/>
                                        </p:tgtEl>
                                        <p:attrNameLst>
                                          <p:attrName>ppt_x</p:attrName>
                                        </p:attrNameLst>
                                      </p:cBhvr>
                                      <p:tavLst>
                                        <p:tav tm="0">
                                          <p:val>
                                            <p:strVal val="1+#ppt_w/2"/>
                                          </p:val>
                                        </p:tav>
                                        <p:tav tm="100000">
                                          <p:val>
                                            <p:strVal val="#ppt_x"/>
                                          </p:val>
                                        </p:tav>
                                      </p:tavLst>
                                    </p:anim>
                                    <p:anim calcmode="lin" valueType="num">
                                      <p:cBhvr additive="base">
                                        <p:cTn id="88" dur="500" fill="hold"/>
                                        <p:tgtEl>
                                          <p:spTgt spid="94"/>
                                        </p:tgtEl>
                                        <p:attrNameLst>
                                          <p:attrName>ppt_y</p:attrName>
                                        </p:attrNameLst>
                                      </p:cBhvr>
                                      <p:tavLst>
                                        <p:tav tm="0">
                                          <p:val>
                                            <p:strVal val="#ppt_y"/>
                                          </p:val>
                                        </p:tav>
                                        <p:tav tm="100000">
                                          <p:val>
                                            <p:strVal val="#ppt_y"/>
                                          </p:val>
                                        </p:tav>
                                      </p:tavLst>
                                    </p:anim>
                                  </p:childTnLst>
                                </p:cTn>
                              </p:par>
                            </p:childTnLst>
                          </p:cTn>
                        </p:par>
                      </p:childTnLst>
                    </p:cTn>
                  </p:par>
                  <p:par>
                    <p:cTn id="89" fill="hold" nodeType="clickPar">
                      <p:stCondLst>
                        <p:cond delay="indefinite"/>
                      </p:stCondLst>
                      <p:childTnLst>
                        <p:par>
                          <p:cTn id="90" fill="hold" nodeType="withGroup">
                            <p:stCondLst>
                              <p:cond delay="0"/>
                            </p:stCondLst>
                            <p:childTnLst>
                              <p:par>
                                <p:cTn id="91" presetID="2" presetClass="entr" presetSubtype="4" fill="hold" grpId="0" nodeType="clickEffect">
                                  <p:stCondLst>
                                    <p:cond delay="0"/>
                                  </p:stCondLst>
                                  <p:childTnLst>
                                    <p:set>
                                      <p:cBhvr>
                                        <p:cTn id="92" dur="1" fill="hold">
                                          <p:stCondLst>
                                            <p:cond delay="0"/>
                                          </p:stCondLst>
                                        </p:cTn>
                                        <p:tgtEl>
                                          <p:spTgt spid="10"/>
                                        </p:tgtEl>
                                        <p:attrNameLst>
                                          <p:attrName>style.visibility</p:attrName>
                                        </p:attrNameLst>
                                      </p:cBhvr>
                                      <p:to>
                                        <p:strVal val="visible"/>
                                      </p:to>
                                    </p:set>
                                    <p:anim calcmode="lin" valueType="num">
                                      <p:cBhvr additive="base">
                                        <p:cTn id="93" dur="500" fill="hold"/>
                                        <p:tgtEl>
                                          <p:spTgt spid="10"/>
                                        </p:tgtEl>
                                        <p:attrNameLst>
                                          <p:attrName>ppt_x</p:attrName>
                                        </p:attrNameLst>
                                      </p:cBhvr>
                                      <p:tavLst>
                                        <p:tav tm="0">
                                          <p:val>
                                            <p:strVal val="#ppt_x"/>
                                          </p:val>
                                        </p:tav>
                                        <p:tav tm="100000">
                                          <p:val>
                                            <p:strVal val="#ppt_x"/>
                                          </p:val>
                                        </p:tav>
                                      </p:tavLst>
                                    </p:anim>
                                    <p:anim calcmode="lin" valueType="num">
                                      <p:cBhvr additive="base">
                                        <p:cTn id="9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5" fill="hold" nodeType="clickPar">
                      <p:stCondLst>
                        <p:cond delay="indefinite"/>
                      </p:stCondLst>
                      <p:childTnLst>
                        <p:par>
                          <p:cTn id="96" fill="hold" nodeType="withGroup">
                            <p:stCondLst>
                              <p:cond delay="0"/>
                            </p:stCondLst>
                            <p:childTnLst>
                              <p:par>
                                <p:cTn id="97" presetID="2" presetClass="entr" presetSubtype="4" fill="hold" grpId="0" nodeType="clickEffect">
                                  <p:stCondLst>
                                    <p:cond delay="0"/>
                                  </p:stCondLst>
                                  <p:childTnLst>
                                    <p:set>
                                      <p:cBhvr>
                                        <p:cTn id="98" dur="1" fill="hold">
                                          <p:stCondLst>
                                            <p:cond delay="0"/>
                                          </p:stCondLst>
                                        </p:cTn>
                                        <p:tgtEl>
                                          <p:spTgt spid="45"/>
                                        </p:tgtEl>
                                        <p:attrNameLst>
                                          <p:attrName>style.visibility</p:attrName>
                                        </p:attrNameLst>
                                      </p:cBhvr>
                                      <p:to>
                                        <p:strVal val="visible"/>
                                      </p:to>
                                    </p:set>
                                    <p:anim calcmode="lin" valueType="num">
                                      <p:cBhvr additive="base">
                                        <p:cTn id="99" dur="500" fill="hold"/>
                                        <p:tgtEl>
                                          <p:spTgt spid="45"/>
                                        </p:tgtEl>
                                        <p:attrNameLst>
                                          <p:attrName>ppt_x</p:attrName>
                                        </p:attrNameLst>
                                      </p:cBhvr>
                                      <p:tavLst>
                                        <p:tav tm="0">
                                          <p:val>
                                            <p:strVal val="#ppt_x"/>
                                          </p:val>
                                        </p:tav>
                                        <p:tav tm="100000">
                                          <p:val>
                                            <p:strVal val="#ppt_x"/>
                                          </p:val>
                                        </p:tav>
                                      </p:tavLst>
                                    </p:anim>
                                    <p:anim calcmode="lin" valueType="num">
                                      <p:cBhvr additive="base">
                                        <p:cTn id="100" dur="500" fill="hold"/>
                                        <p:tgtEl>
                                          <p:spTgt spid="4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4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5"/>
          <p:cNvSpPr>
            <a:spLocks noGrp="1"/>
          </p:cNvSpPr>
          <p:nvPr>
            <p:ph type="title"/>
          </p:nvPr>
        </p:nvSpPr>
        <p:spPr>
          <a:xfrm>
            <a:off x="457200" y="241300"/>
            <a:ext cx="8220075" cy="1595438"/>
          </a:xfrm>
        </p:spPr>
        <p:txBody>
          <a:bodyPr/>
          <a:lstStyle/>
          <a:p>
            <a:pPr algn="ctr" eaLnBrk="1" hangingPunct="1"/>
            <a:r>
              <a:rPr lang="en-GB" altLang="en-US"/>
              <a:t>What Can I Do?</a:t>
            </a:r>
          </a:p>
        </p:txBody>
      </p:sp>
      <p:sp>
        <p:nvSpPr>
          <p:cNvPr id="10" name="Rectangle 9"/>
          <p:cNvSpPr/>
          <p:nvPr/>
        </p:nvSpPr>
        <p:spPr>
          <a:xfrm>
            <a:off x="4570413" y="1446213"/>
            <a:ext cx="1212850" cy="1339850"/>
          </a:xfrm>
          <a:prstGeom prst="rect">
            <a:avLst/>
          </a:prstGeom>
          <a:noFill/>
          <a:ln w="57150" cap="flat" cmpd="sng">
            <a:solidFill>
              <a:srgbClr val="F4432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1200" dirty="0">
                <a:solidFill>
                  <a:schemeClr val="tx1"/>
                </a:solidFill>
              </a:rPr>
              <a:t>Always use both sides of paper when writing, drawing, photocopying, etc.</a:t>
            </a:r>
          </a:p>
        </p:txBody>
      </p:sp>
      <p:sp>
        <p:nvSpPr>
          <p:cNvPr id="45" name="Rectangle 44"/>
          <p:cNvSpPr/>
          <p:nvPr/>
        </p:nvSpPr>
        <p:spPr>
          <a:xfrm>
            <a:off x="7173913" y="1446213"/>
            <a:ext cx="1212850" cy="1339850"/>
          </a:xfrm>
          <a:prstGeom prst="rect">
            <a:avLst/>
          </a:prstGeom>
          <a:noFill/>
          <a:ln w="57150" cap="flat" cmpd="sng">
            <a:solidFill>
              <a:srgbClr val="E3DB3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1200" dirty="0">
                <a:solidFill>
                  <a:schemeClr val="tx1"/>
                </a:solidFill>
              </a:rPr>
              <a:t>Buy paper products made from recycled paper.</a:t>
            </a:r>
          </a:p>
        </p:txBody>
      </p:sp>
      <p:sp>
        <p:nvSpPr>
          <p:cNvPr id="46" name="Rectangle 45"/>
          <p:cNvSpPr/>
          <p:nvPr/>
        </p:nvSpPr>
        <p:spPr>
          <a:xfrm>
            <a:off x="5872163" y="1446213"/>
            <a:ext cx="1212850" cy="1339850"/>
          </a:xfrm>
          <a:prstGeom prst="rect">
            <a:avLst/>
          </a:prstGeom>
          <a:solidFill>
            <a:srgbClr val="049BB4"/>
          </a:solidFill>
          <a:ln>
            <a:solidFill>
              <a:srgbClr val="049BB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1200" dirty="0"/>
              <a:t>Use e-books, or a library, rather than buying new books.</a:t>
            </a:r>
          </a:p>
        </p:txBody>
      </p:sp>
      <p:sp>
        <p:nvSpPr>
          <p:cNvPr id="47" name="Rectangle 46"/>
          <p:cNvSpPr/>
          <p:nvPr/>
        </p:nvSpPr>
        <p:spPr>
          <a:xfrm>
            <a:off x="4570413" y="2878138"/>
            <a:ext cx="1212850" cy="1341437"/>
          </a:xfrm>
          <a:prstGeom prst="rect">
            <a:avLst/>
          </a:prstGeom>
          <a:solidFill>
            <a:srgbClr val="F4432F"/>
          </a:solidFill>
          <a:ln>
            <a:solidFill>
              <a:srgbClr val="F4432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1200"/>
              <a:t>Use pencils until they are stubs!</a:t>
            </a:r>
            <a:endParaRPr lang="en-GB" sz="1200" dirty="0"/>
          </a:p>
        </p:txBody>
      </p:sp>
      <p:sp>
        <p:nvSpPr>
          <p:cNvPr id="48" name="Rectangle 47"/>
          <p:cNvSpPr/>
          <p:nvPr/>
        </p:nvSpPr>
        <p:spPr>
          <a:xfrm>
            <a:off x="5872163" y="2878138"/>
            <a:ext cx="1212850" cy="1341437"/>
          </a:xfrm>
          <a:prstGeom prst="rect">
            <a:avLst/>
          </a:prstGeom>
          <a:noFill/>
          <a:ln w="57150" cap="flat" cmpd="sng">
            <a:solidFill>
              <a:srgbClr val="049BB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1200">
                <a:solidFill>
                  <a:schemeClr val="tx1"/>
                </a:solidFill>
              </a:rPr>
              <a:t>Encourage your parents, relatives, and friends to buy furniture and wood that is FSC Certified. </a:t>
            </a:r>
            <a:endParaRPr lang="en-GB" sz="1200" dirty="0">
              <a:solidFill>
                <a:schemeClr val="tx1"/>
              </a:solidFill>
            </a:endParaRPr>
          </a:p>
        </p:txBody>
      </p:sp>
      <p:sp>
        <p:nvSpPr>
          <p:cNvPr id="49" name="Rectangle 48"/>
          <p:cNvSpPr/>
          <p:nvPr/>
        </p:nvSpPr>
        <p:spPr>
          <a:xfrm>
            <a:off x="7173913" y="2878138"/>
            <a:ext cx="1212850" cy="1341437"/>
          </a:xfrm>
          <a:prstGeom prst="rect">
            <a:avLst/>
          </a:prstGeom>
          <a:solidFill>
            <a:srgbClr val="E3DB3F"/>
          </a:solidFill>
          <a:ln>
            <a:solidFill>
              <a:srgbClr val="E3DB3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1100">
                <a:solidFill>
                  <a:schemeClr val="tx1"/>
                </a:solidFill>
              </a:rPr>
              <a:t>Instead of eating meat, think of eating other sources of protein such as fish, soy, beans, whole-wheat, and nuts. </a:t>
            </a:r>
            <a:endParaRPr lang="en-GB" sz="1100" dirty="0">
              <a:solidFill>
                <a:schemeClr val="tx1"/>
              </a:solidFill>
            </a:endParaRPr>
          </a:p>
        </p:txBody>
      </p:sp>
      <p:sp>
        <p:nvSpPr>
          <p:cNvPr id="50" name="Rectangle 49"/>
          <p:cNvSpPr/>
          <p:nvPr/>
        </p:nvSpPr>
        <p:spPr>
          <a:xfrm>
            <a:off x="4570413" y="4327525"/>
            <a:ext cx="1212850" cy="1341438"/>
          </a:xfrm>
          <a:prstGeom prst="rect">
            <a:avLst/>
          </a:prstGeom>
          <a:noFill/>
          <a:ln w="57150" cap="flat" cmpd="sng">
            <a:solidFill>
              <a:srgbClr val="F4432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1200">
                <a:solidFill>
                  <a:schemeClr val="tx1"/>
                </a:solidFill>
              </a:rPr>
              <a:t>Buy Fairtrade fruits, vegetables, chocolate and coffee.</a:t>
            </a:r>
            <a:endParaRPr lang="en-GB" sz="1200" dirty="0">
              <a:solidFill>
                <a:schemeClr val="tx1"/>
              </a:solidFill>
            </a:endParaRPr>
          </a:p>
        </p:txBody>
      </p:sp>
      <p:sp>
        <p:nvSpPr>
          <p:cNvPr id="51" name="Rectangle 50"/>
          <p:cNvSpPr/>
          <p:nvPr/>
        </p:nvSpPr>
        <p:spPr>
          <a:xfrm>
            <a:off x="5872163" y="4327525"/>
            <a:ext cx="1212850" cy="1341438"/>
          </a:xfrm>
          <a:prstGeom prst="rect">
            <a:avLst/>
          </a:prstGeom>
          <a:solidFill>
            <a:srgbClr val="049BB4"/>
          </a:solidFill>
          <a:ln>
            <a:solidFill>
              <a:srgbClr val="049BB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1200"/>
              <a:t>Turn off lights and other electrical items when not in use to save electricity.</a:t>
            </a:r>
            <a:endParaRPr lang="en-GB" sz="1200" dirty="0"/>
          </a:p>
        </p:txBody>
      </p:sp>
      <p:sp>
        <p:nvSpPr>
          <p:cNvPr id="52" name="Rectangle 51"/>
          <p:cNvSpPr/>
          <p:nvPr/>
        </p:nvSpPr>
        <p:spPr>
          <a:xfrm>
            <a:off x="7173913" y="4327525"/>
            <a:ext cx="1212850" cy="1341438"/>
          </a:xfrm>
          <a:prstGeom prst="rect">
            <a:avLst/>
          </a:prstGeom>
          <a:noFill/>
          <a:ln w="57150" cap="flat" cmpd="sng">
            <a:solidFill>
              <a:srgbClr val="E3DB3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r>
              <a:rPr lang="en-GB" sz="1200">
                <a:solidFill>
                  <a:schemeClr val="tx1"/>
                </a:solidFill>
              </a:rPr>
              <a:t>Turn off the tap when brushing your teeth to save water.  </a:t>
            </a:r>
            <a:endParaRPr lang="en-GB" sz="1200" dirty="0">
              <a:solidFill>
                <a:schemeClr val="tx1"/>
              </a:solidFill>
            </a:endParaRPr>
          </a:p>
        </p:txBody>
      </p:sp>
      <p:sp>
        <p:nvSpPr>
          <p:cNvPr id="14" name="Rectangle 13"/>
          <p:cNvSpPr/>
          <p:nvPr/>
        </p:nvSpPr>
        <p:spPr>
          <a:xfrm>
            <a:off x="755650" y="1446213"/>
            <a:ext cx="3719513" cy="4222750"/>
          </a:xfrm>
          <a:prstGeom prst="rect">
            <a:avLst/>
          </a:prstGeom>
          <a:solidFill>
            <a:srgbClr val="ABE160"/>
          </a:solidFill>
          <a:ln>
            <a:solidFill>
              <a:srgbClr val="ABE160"/>
            </a:solidFill>
          </a:ln>
        </p:spPr>
        <p:style>
          <a:lnRef idx="2">
            <a:schemeClr val="accent1">
              <a:shade val="50000"/>
            </a:schemeClr>
          </a:lnRef>
          <a:fillRef idx="1">
            <a:schemeClr val="accent1"/>
          </a:fillRef>
          <a:effectRef idx="0">
            <a:schemeClr val="accent1"/>
          </a:effectRef>
          <a:fontRef idx="minor">
            <a:schemeClr val="lt1"/>
          </a:fontRef>
        </p:style>
        <p:txBody>
          <a:bodyPr/>
          <a:lstStyle/>
          <a:p>
            <a:pPr eaLnBrk="1" fontAlgn="auto" hangingPunct="1">
              <a:spcBef>
                <a:spcPts val="0"/>
              </a:spcBef>
              <a:spcAft>
                <a:spcPts val="0"/>
              </a:spcAft>
              <a:defRPr/>
            </a:pPr>
            <a:r>
              <a:rPr lang="en-GB" dirty="0">
                <a:solidFill>
                  <a:schemeClr val="tx1"/>
                </a:solidFill>
              </a:rPr>
              <a:t>Which action could you adopt as your promise to protect the rainforests? Write down your promise.</a:t>
            </a:r>
          </a:p>
        </p:txBody>
      </p:sp>
      <p:pic>
        <p:nvPicPr>
          <p:cNvPr id="17" name="Picture 16"/>
          <p:cNvPicPr>
            <a:picLocks noChangeAspect="1"/>
          </p:cNvPicPr>
          <p:nvPr/>
        </p:nvPicPr>
        <p:blipFill>
          <a:blip r:embed="rId2"/>
          <a:stretch>
            <a:fillRect/>
          </a:stretch>
        </p:blipFill>
        <p:spPr>
          <a:xfrm rot="21042885">
            <a:off x="900113" y="2806700"/>
            <a:ext cx="3498850" cy="2249488"/>
          </a:xfrm>
          <a:prstGeom prst="rect">
            <a:avLst/>
          </a:prstGeom>
          <a:effectLst>
            <a:outerShdw blurRad="50800" dist="38100" dir="5400000" algn="t" rotWithShape="0">
              <a:prstClr val="black">
                <a:alpha val="40000"/>
              </a:prstClr>
            </a:outerShdw>
          </a:effectLst>
        </p:spPr>
      </p:pic>
      <p:pic>
        <p:nvPicPr>
          <p:cNvPr id="15374" name="Individual Work"/>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696200" y="615950"/>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6388"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3600" b="1">
                <a:solidFill>
                  <a:schemeClr val="tx1"/>
                </a:solidFill>
                <a:latin typeface="Sassoon Infant Md" panose="02000603050000020003" pitchFamily="50" charset="0"/>
              </a:rPr>
              <a:t>Success Criteria</a:t>
            </a:r>
          </a:p>
        </p:txBody>
      </p:sp>
      <p:sp>
        <p:nvSpPr>
          <p:cNvPr id="16389"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3600" b="1">
                <a:solidFill>
                  <a:schemeClr val="tx1"/>
                </a:solidFill>
                <a:latin typeface="Sassoon Infant Md" panose="02000603050000020003" pitchFamily="50" charset="0"/>
              </a:rPr>
              <a:t>Aim</a:t>
            </a:r>
          </a:p>
        </p:txBody>
      </p:sp>
      <p:sp>
        <p:nvSpPr>
          <p:cNvPr id="16390" name="Content Placeholder 15"/>
          <p:cNvSpPr>
            <a:spLocks noGrp="1"/>
          </p:cNvSpPr>
          <p:nvPr>
            <p:ph idx="1"/>
          </p:nvPr>
        </p:nvSpPr>
        <p:spPr>
          <a:xfrm>
            <a:off x="628650" y="1127125"/>
            <a:ext cx="7886700" cy="1409700"/>
          </a:xfrm>
        </p:spPr>
        <p:txBody>
          <a:bodyPr/>
          <a:lstStyle/>
          <a:p>
            <a:pPr eaLnBrk="1" hangingPunct="1"/>
            <a:r>
              <a:rPr lang="en-GB" altLang="en-US"/>
              <a:t>I can explain the effects humans are having on the rainforests.</a:t>
            </a:r>
          </a:p>
        </p:txBody>
      </p:sp>
      <p:sp>
        <p:nvSpPr>
          <p:cNvPr id="16391" name="Content Placeholder 15"/>
          <p:cNvSpPr txBox="1">
            <a:spLocks/>
          </p:cNvSpPr>
          <p:nvPr/>
        </p:nvSpPr>
        <p:spPr bwMode="auto">
          <a:xfrm>
            <a:off x="628650" y="3467100"/>
            <a:ext cx="7886700" cy="1409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r>
              <a:rPr lang="en-GB" altLang="en-US"/>
              <a:t>I can tell you what deforestation means.</a:t>
            </a:r>
          </a:p>
          <a:p>
            <a:pPr eaLnBrk="1" hangingPunct="1"/>
            <a:r>
              <a:rPr lang="en-GB" altLang="en-US"/>
              <a:t>I can tell you why deforestation is happening.</a:t>
            </a:r>
          </a:p>
          <a:p>
            <a:pPr eaLnBrk="1" hangingPunct="1"/>
            <a:r>
              <a:rPr lang="en-GB" altLang="en-US"/>
              <a:t>I can identify positive effects of deforestation.</a:t>
            </a:r>
          </a:p>
          <a:p>
            <a:pPr eaLnBrk="1" hangingPunct="1"/>
            <a:r>
              <a:rPr lang="en-GB" altLang="en-US"/>
              <a:t>I can identify negative effects of deforestation.</a:t>
            </a:r>
          </a:p>
          <a:p>
            <a:pPr eaLnBrk="1" hangingPunct="1"/>
            <a:r>
              <a:rPr lang="en-GB" altLang="en-US"/>
              <a:t>I can tell you some things I can do to help limit the impact of deforestation.</a:t>
            </a:r>
          </a:p>
        </p:txBody>
      </p:sp>
      <p:pic>
        <p:nvPicPr>
          <p:cNvPr id="16392" name="Picture 7"/>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696200" y="615950"/>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476250" y="549275"/>
            <a:ext cx="8181975" cy="1325563"/>
          </a:xfrm>
        </p:spPr>
        <p:txBody>
          <a:bodyPr/>
          <a:lstStyle/>
          <a:p>
            <a:pPr eaLnBrk="1" hangingPunct="1"/>
            <a:endParaRPr lang="en-GB" altLang="en-US"/>
          </a:p>
        </p:txBody>
      </p:sp>
      <p:sp>
        <p:nvSpPr>
          <p:cNvPr id="17411" name="Content Placeholder 2"/>
          <p:cNvSpPr>
            <a:spLocks noGrp="1"/>
          </p:cNvSpPr>
          <p:nvPr>
            <p:ph idx="1"/>
          </p:nvPr>
        </p:nvSpPr>
        <p:spPr>
          <a:xfrm>
            <a:off x="481013" y="2014538"/>
            <a:ext cx="8181975" cy="4351337"/>
          </a:xfrm>
        </p:spPr>
        <p:txBody>
          <a:bodyPr/>
          <a:lstStyle/>
          <a:p>
            <a:pPr eaLnBrk="1" hangingPunct="1"/>
            <a:endParaRPr lang="en-GB" altLang="en-US"/>
          </a:p>
        </p:txBody>
      </p:sp>
    </p:spTree>
  </p:cSld>
  <p:clrMapOvr>
    <a:masterClrMapping/>
  </p:clrMapOvr>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rainforest" id="{586A162C-E001-4FFD-AB71-38A8C0454A3C}" vid="{D066948A-3445-46E6-9A24-F8F3FEA6716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#Lesson Presentation Protecting the Rainforest</Template>
  <TotalTime>4</TotalTime>
  <Words>802</Words>
  <Application>Microsoft Office PowerPoint</Application>
  <PresentationFormat>On-screen Show (4:3)</PresentationFormat>
  <Paragraphs>97</Paragraphs>
  <Slides>11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vt:i4>
      </vt:variant>
    </vt:vector>
  </HeadingPairs>
  <TitlesOfParts>
    <vt:vector size="19" baseType="lpstr">
      <vt:lpstr>Sassoon Infant Rg</vt:lpstr>
      <vt:lpstr>Times New Roman</vt:lpstr>
      <vt:lpstr>HVD Bodedo</vt:lpstr>
      <vt:lpstr>BPreplay</vt:lpstr>
      <vt:lpstr>Calibri</vt:lpstr>
      <vt:lpstr>Arial</vt:lpstr>
      <vt:lpstr>Sassoon Infant Md</vt:lpstr>
      <vt:lpstr>Office Theme</vt:lpstr>
      <vt:lpstr>Geography</vt:lpstr>
      <vt:lpstr>PowerPoint Presentation</vt:lpstr>
      <vt:lpstr>PowerPoint Presentation</vt:lpstr>
      <vt:lpstr>Why Does the Rainforest Need Protecting?</vt:lpstr>
      <vt:lpstr>Why Does the Rainforest Need Protecting?</vt:lpstr>
      <vt:lpstr>Positive or Negative Impact?</vt:lpstr>
      <vt:lpstr>What Did You Decide?</vt:lpstr>
      <vt:lpstr>What Can Be Done?</vt:lpstr>
      <vt:lpstr>What Can I Do?</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Laurel Wilkinson</cp:lastModifiedBy>
  <cp:revision>3</cp:revision>
  <dcterms:created xsi:type="dcterms:W3CDTF">2016-11-18T16:11:39Z</dcterms:created>
  <dcterms:modified xsi:type="dcterms:W3CDTF">2018-11-22T14:27:48Z</dcterms:modified>
</cp:coreProperties>
</file>