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1"/>
  </p:sldMasterIdLst>
  <p:sldIdLst>
    <p:sldId id="260" r:id="rId2"/>
    <p:sldId id="261" r:id="rId3"/>
    <p:sldId id="262" r:id="rId4"/>
    <p:sldId id="263" r:id="rId5"/>
    <p:sldId id="272" r:id="rId6"/>
    <p:sldId id="275" r:id="rId7"/>
    <p:sldId id="273" r:id="rId8"/>
    <p:sldId id="274" r:id="rId9"/>
    <p:sldId id="277" r:id="rId10"/>
    <p:sldId id="278" r:id="rId11"/>
    <p:sldId id="279" r:id="rId12"/>
    <p:sldId id="280" r:id="rId13"/>
    <p:sldId id="282" r:id="rId14"/>
    <p:sldId id="281" r:id="rId15"/>
    <p:sldId id="271" r:id="rId16"/>
    <p:sldId id="264" r:id="rId17"/>
  </p:sldIdLst>
  <p:sldSz cx="9144000" cy="6858000" type="screen4x3"/>
  <p:notesSz cx="6858000" cy="9144000"/>
  <p:embeddedFontLst>
    <p:embeddedFont>
      <p:font typeface="Tuffy" panose="020B0603060100000000" charset="0"/>
      <p:regular r:id="rId18"/>
      <p:bold r:id="rId19"/>
      <p:italic r:id="rId20"/>
      <p:boldItalic r:id="rId21"/>
    </p:embeddedFont>
    <p:embeddedFont>
      <p:font typeface="Sassoon Infant Rg" panose="02000503030000020003" charset="0"/>
      <p:regular r:id="rId22"/>
      <p:bold r:id="rId23"/>
    </p:embeddedFont>
    <p:embeddedFont>
      <p:font typeface="Kalam" panose="020B0604020202020204" charset="0"/>
      <p:regular r:id="rId24"/>
    </p:embeddedFont>
    <p:embeddedFont>
      <p:font typeface="Tuffy_TTF" panose="020B0603060100000000" charset="0"/>
      <p:regular r:id="rId25"/>
      <p:bold r:id="rId26"/>
      <p:italic r:id="rId27"/>
      <p:boldItalic r:id="rId28"/>
    </p:embeddedFont>
    <p:embeddedFont>
      <p:font typeface="Twinkl SemiBold" charset="0"/>
      <p:bold r:id="rId29"/>
    </p:embeddedFont>
    <p:embeddedFont>
      <p:font typeface="Sassoon Infant Md" panose="02000603050000020003" charset="0"/>
      <p:regular r:id="rId30"/>
    </p:embeddedFont>
    <p:embeddedFont>
      <p:font typeface="Twinkl" panose="020B0604020202020204" charset="0"/>
      <p:regular r:id="rId31"/>
      <p:bold r:id="rId3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3" pos="317" userDrawn="1">
          <p15:clr>
            <a:srgbClr val="A4A3A4"/>
          </p15:clr>
        </p15:guide>
        <p15:guide id="4" pos="476" userDrawn="1">
          <p15:clr>
            <a:srgbClr val="A4A3A4"/>
          </p15:clr>
        </p15:guide>
        <p15:guide id="5" pos="5284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orient="horz" pos="482" userDrawn="1">
          <p15:clr>
            <a:srgbClr val="A4A3A4"/>
          </p15:clr>
        </p15:guide>
        <p15:guide id="9" orient="horz" pos="4008" userDrawn="1">
          <p15:clr>
            <a:srgbClr val="A4A3A4"/>
          </p15:clr>
        </p15:guide>
        <p15:guide id="10" orient="horz" pos="3840" userDrawn="1">
          <p15:clr>
            <a:srgbClr val="A4A3A4"/>
          </p15:clr>
        </p15:guide>
        <p15:guide id="11" orient="horz" pos="124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291" y="62"/>
      </p:cViewPr>
      <p:guideLst>
        <p:guide orient="horz" pos="2160"/>
        <p:guide pos="2880"/>
        <p:guide pos="317"/>
        <p:guide pos="476"/>
        <p:guide pos="5284"/>
        <p:guide pos="5443"/>
        <p:guide orient="horz" pos="323"/>
        <p:guide orient="horz" pos="482"/>
        <p:guide orient="horz" pos="4008"/>
        <p:guide orient="horz" pos="3840"/>
        <p:guide orient="horz" pos="1248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8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font" Target="fonts/font1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font" Target="fonts/font1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font" Target="fonts/font13.fntdata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2286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870315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Clas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Whole Clas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70899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ividual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Individual Work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14507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i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Pair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3254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artne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Talking Partner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0261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up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Group Work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01268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ntal and Oral Starter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Picture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138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sesment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42911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7851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438054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1693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316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ED4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US" altLang="en-US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9158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kern="1200">
          <a:solidFill>
            <a:srgbClr val="1C1C1C"/>
          </a:solidFill>
          <a:latin typeface="Twinkl" pitchFamily="2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7.png"/><Relationship Id="rId9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7.png"/><Relationship Id="rId7" Type="http://schemas.openxmlformats.org/officeDocument/2006/relationships/image" Target="../media/image16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10" Type="http://schemas.openxmlformats.org/officeDocument/2006/relationships/image" Target="../media/image26.png"/><Relationship Id="rId4" Type="http://schemas.openxmlformats.org/officeDocument/2006/relationships/image" Target="../media/image18.png"/><Relationship Id="rId9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42.png"/><Relationship Id="rId4" Type="http://schemas.openxmlformats.org/officeDocument/2006/relationships/image" Target="../media/image4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dirty="0">
                <a:solidFill>
                  <a:srgbClr val="FFFFFF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rgbClr val="14B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4" name="TextBox 10"/>
          <p:cNvSpPr txBox="1">
            <a:spLocks noChangeArrowheads="1"/>
          </p:cNvSpPr>
          <p:nvPr/>
        </p:nvSpPr>
        <p:spPr bwMode="auto">
          <a:xfrm>
            <a:off x="1498600" y="6464300"/>
            <a:ext cx="61388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r">
              <a:lnSpc>
                <a:spcPct val="107000"/>
              </a:lnSpc>
              <a:buNone/>
            </a:pPr>
            <a:r>
              <a:rPr lang="en-GB" altLang="en-US" sz="800" b="1" dirty="0">
                <a:solidFill>
                  <a:srgbClr val="FFFFFF"/>
                </a:solidFill>
                <a:latin typeface="Tuffy_TTF" panose="020B0603060100000000" pitchFamily="34" charset="0"/>
              </a:rPr>
              <a:t>Maths</a:t>
            </a:r>
            <a:r>
              <a:rPr lang="en-GB" altLang="en-US" sz="800" dirty="0">
                <a:solidFill>
                  <a:srgbClr val="FFFFFF"/>
                </a:solidFill>
                <a:latin typeface="Tuffy_TTF" panose="020B0603060100000000" pitchFamily="34" charset="0"/>
              </a:rPr>
              <a:t> </a:t>
            </a:r>
            <a:r>
              <a:rPr lang="en-GB" altLang="en-US" sz="800" dirty="0">
                <a:solidFill>
                  <a:srgbClr val="FFFFFF"/>
                </a:solidFill>
                <a:latin typeface="Tuffy_TTF" panose="020B0603060100000000" pitchFamily="34" charset="0"/>
                <a:ea typeface="Tuffy" panose="020B0603060100000000" pitchFamily="34" charset="0"/>
              </a:rPr>
              <a:t>| </a:t>
            </a:r>
            <a:r>
              <a:rPr lang="en-GB" sz="800" dirty="0">
                <a:solidFill>
                  <a:srgbClr val="FFFFFF"/>
                </a:solidFill>
                <a:latin typeface="Tuffy_TTF" panose="020B0603060100000000" pitchFamily="34" charset="0"/>
                <a:ea typeface="Tuffy" panose="020B0603060100000000" pitchFamily="34" charset="0"/>
                <a:cs typeface="Times New Roman" panose="02020603050405020304" pitchFamily="18" charset="0"/>
              </a:rPr>
              <a:t>Year 5 | Statistics | Line Graphs | Lesson 1 of 5: Hot Drinks Line Graphs </a:t>
            </a:r>
          </a:p>
        </p:txBody>
      </p:sp>
      <p:sp>
        <p:nvSpPr>
          <p:cNvPr id="17415" name="Title 17"/>
          <p:cNvSpPr>
            <a:spLocks noGrp="1"/>
          </p:cNvSpPr>
          <p:nvPr>
            <p:ph type="title"/>
          </p:nvPr>
        </p:nvSpPr>
        <p:spPr>
          <a:xfrm>
            <a:off x="461963" y="2359025"/>
            <a:ext cx="8221662" cy="655638"/>
          </a:xfrm>
        </p:spPr>
        <p:txBody>
          <a:bodyPr/>
          <a:lstStyle/>
          <a:p>
            <a:pPr eaLnBrk="1" hangingPunct="1"/>
            <a:r>
              <a:rPr lang="en-GB" altLang="en-US" sz="5400" dirty="0">
                <a:latin typeface="Tuffy_TTF" panose="020B0603060100000000" pitchFamily="34" charset="0"/>
              </a:rPr>
              <a:t>Maths</a:t>
            </a:r>
          </a:p>
        </p:txBody>
      </p:sp>
      <p:sp>
        <p:nvSpPr>
          <p:cNvPr id="17416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Tuffy_TTF" panose="020B0603060100000000" pitchFamily="34" charset="0"/>
              </a:rPr>
              <a:t>Statistics</a:t>
            </a:r>
          </a:p>
        </p:txBody>
      </p:sp>
      <p:pic>
        <p:nvPicPr>
          <p:cNvPr id="17417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64881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655638"/>
            <a:ext cx="9144000" cy="1112837"/>
          </a:xfrm>
          <a:prstGeom prst="rect">
            <a:avLst/>
          </a:prstGeom>
          <a:solidFill>
            <a:srgbClr val="FEFEFE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8435" name="Title 7"/>
          <p:cNvSpPr>
            <a:spLocks noGrp="1"/>
          </p:cNvSpPr>
          <p:nvPr>
            <p:ph type="title" idx="4294967295"/>
          </p:nvPr>
        </p:nvSpPr>
        <p:spPr>
          <a:xfrm>
            <a:off x="0" y="582613"/>
            <a:ext cx="9144000" cy="1325562"/>
          </a:xfrm>
        </p:spPr>
        <p:txBody>
          <a:bodyPr lIns="0" tIns="0" rIns="0" bIns="0"/>
          <a:lstStyle/>
          <a:p>
            <a:r>
              <a:rPr lang="en-GB" altLang="en-US" sz="5400" b="1" dirty="0">
                <a:solidFill>
                  <a:schemeClr val="tx1"/>
                </a:solidFill>
                <a:latin typeface="Twinkl" pitchFamily="2" charset="0"/>
              </a:rPr>
              <a:t>Hot Drinks Line Graphs</a:t>
            </a:r>
          </a:p>
        </p:txBody>
      </p:sp>
    </p:spTree>
    <p:extLst>
      <p:ext uri="{BB962C8B-B14F-4D97-AF65-F5344CB8AC3E}">
        <p14:creationId xmlns:p14="http://schemas.microsoft.com/office/powerpoint/2010/main" val="25630271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19460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600" b="1" dirty="0"/>
              <a:t>Success Criteria</a:t>
            </a:r>
          </a:p>
        </p:txBody>
      </p:sp>
      <p:sp>
        <p:nvSpPr>
          <p:cNvPr id="19461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600" b="1" dirty="0"/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25000" lnSpcReduction="20000"/>
          </a:bodyPr>
          <a:lstStyle/>
          <a:p>
            <a:r>
              <a:rPr lang="en-GB" dirty="0"/>
              <a:t>I can…</a:t>
            </a:r>
            <a:endParaRPr lang="en-GB" dirty="0">
              <a:solidFill>
                <a:srgbClr val="00B050"/>
              </a:solidFill>
            </a:endParaRPr>
          </a:p>
          <a:p>
            <a:pPr>
              <a:defRPr/>
            </a:pPr>
            <a:endParaRPr lang="en-GB" dirty="0">
              <a:solidFill>
                <a:srgbClr val="00B050"/>
              </a:solidFill>
            </a:endParaRPr>
          </a:p>
          <a:p>
            <a:pPr>
              <a:defRPr/>
            </a:pPr>
            <a:endParaRPr lang="en-GB" dirty="0"/>
          </a:p>
        </p:txBody>
      </p:sp>
      <p:sp>
        <p:nvSpPr>
          <p:cNvPr id="19463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r>
              <a:rPr lang="en-GB" dirty="0"/>
              <a:t>I can identify the features of a line graph. </a:t>
            </a:r>
          </a:p>
          <a:p>
            <a:r>
              <a:rPr lang="en-GB" dirty="0"/>
              <a:t>I can interpret data in tables and line graphs.</a:t>
            </a:r>
          </a:p>
          <a:p>
            <a:r>
              <a:rPr lang="en-GB" dirty="0"/>
              <a:t>I can answer comparison, sum and difference questions about data presented in a line graph.</a:t>
            </a:r>
          </a:p>
        </p:txBody>
      </p:sp>
      <p:sp>
        <p:nvSpPr>
          <p:cNvPr id="8" name="Content Placeholder 15"/>
          <p:cNvSpPr txBox="1">
            <a:spLocks/>
          </p:cNvSpPr>
          <p:nvPr/>
        </p:nvSpPr>
        <p:spPr>
          <a:xfrm>
            <a:off x="628650" y="1127125"/>
            <a:ext cx="7886700" cy="1409700"/>
          </a:xfrm>
          <a:prstGeom prst="roundRect">
            <a:avLst>
              <a:gd name="adj" fmla="val 2583"/>
            </a:avLst>
          </a:prstGeom>
        </p:spPr>
        <p:txBody>
          <a:bodyPr>
            <a:normAutofit/>
          </a:bodyPr>
          <a:lstStyle>
            <a:lvl1pPr marL="2286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I can answer questions about data presented in a line graph.</a:t>
            </a:r>
          </a:p>
          <a:p>
            <a:pPr>
              <a:defRPr/>
            </a:pPr>
            <a:endParaRPr lang="en-GB" dirty="0">
              <a:solidFill>
                <a:srgbClr val="00B050"/>
              </a:solidFill>
            </a:endParaRPr>
          </a:p>
          <a:p>
            <a:pPr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91704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Picture 57"/>
          <p:cNvPicPr>
            <a:picLocks noChangeAspect="1"/>
          </p:cNvPicPr>
          <p:nvPr/>
        </p:nvPicPr>
        <p:blipFill rotWithShape="1">
          <a:blip r:embed="rId2"/>
          <a:srcRect t="8537" b="6962"/>
          <a:stretch/>
        </p:blipFill>
        <p:spPr>
          <a:xfrm>
            <a:off x="755496" y="1976704"/>
            <a:ext cx="7632854" cy="4116122"/>
          </a:xfrm>
          <a:prstGeom prst="rect">
            <a:avLst/>
          </a:prstGeom>
        </p:spPr>
      </p:pic>
      <p:pic>
        <p:nvPicPr>
          <p:cNvPr id="60" name="timer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42" t="8936" r="15676" b="11157"/>
          <a:stretch/>
        </p:blipFill>
        <p:spPr>
          <a:xfrm rot="850317">
            <a:off x="3307063" y="3709091"/>
            <a:ext cx="1940286" cy="214798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Rectangle 6"/>
          <p:cNvSpPr/>
          <p:nvPr/>
        </p:nvSpPr>
        <p:spPr>
          <a:xfrm>
            <a:off x="755650" y="1277300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dirty="0">
                <a:latin typeface="Twinkl" pitchFamily="50" charset="0"/>
                <a:sym typeface="Sassoon Infant Rg" pitchFamily="2" charset="0"/>
              </a:rPr>
              <a:t>In their science lesson, Class 5 are investigating how</a:t>
            </a:r>
            <a:br>
              <a:rPr lang="en-GB" altLang="en-US" dirty="0">
                <a:latin typeface="Twinkl" pitchFamily="50" charset="0"/>
                <a:sym typeface="Sassoon Infant Rg" pitchFamily="2" charset="0"/>
              </a:rPr>
            </a:br>
            <a:r>
              <a:rPr lang="en-GB" altLang="en-US" dirty="0">
                <a:latin typeface="Twinkl" pitchFamily="50" charset="0"/>
                <a:sym typeface="Sassoon Infant Rg" pitchFamily="2" charset="0"/>
              </a:rPr>
              <a:t>the temperature of boiled water changes over time. </a:t>
            </a:r>
          </a:p>
        </p:txBody>
      </p:sp>
      <p:sp>
        <p:nvSpPr>
          <p:cNvPr id="8" name="Rectangle 7"/>
          <p:cNvSpPr/>
          <p:nvPr/>
        </p:nvSpPr>
        <p:spPr>
          <a:xfrm>
            <a:off x="1454161" y="697112"/>
            <a:ext cx="6235682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Temperature Investigation</a:t>
            </a:r>
            <a:endParaRPr lang="en-GB" sz="4000" b="1" dirty="0">
              <a:latin typeface="Twinkl" pitchFamily="2" charset="0"/>
            </a:endParaRPr>
          </a:p>
        </p:txBody>
      </p:sp>
      <p:pic>
        <p:nvPicPr>
          <p:cNvPr id="6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670" y="3347283"/>
            <a:ext cx="2545155" cy="2529641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  <p:grpSp>
        <p:nvGrpSpPr>
          <p:cNvPr id="95" name="Group 94"/>
          <p:cNvGrpSpPr/>
          <p:nvPr/>
        </p:nvGrpSpPr>
        <p:grpSpPr>
          <a:xfrm>
            <a:off x="1335193" y="2099946"/>
            <a:ext cx="1433501" cy="3165440"/>
            <a:chOff x="1335193" y="2099946"/>
            <a:chExt cx="1433501" cy="3165440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262" t="1223" r="26819" b="15341"/>
            <a:stretch/>
          </p:blipFill>
          <p:spPr>
            <a:xfrm rot="478646">
              <a:off x="1379263" y="2099946"/>
              <a:ext cx="1285491" cy="3165440"/>
            </a:xfrm>
            <a:prstGeom prst="rect">
              <a:avLst/>
            </a:prstGeom>
            <a:effectLst/>
          </p:spPr>
        </p:pic>
        <p:cxnSp>
          <p:nvCxnSpPr>
            <p:cNvPr id="20" name="Straight Connector 19"/>
            <p:cNvCxnSpPr>
              <a:cxnSpLocks/>
            </p:cNvCxnSpPr>
            <p:nvPr/>
          </p:nvCxnSpPr>
          <p:spPr>
            <a:xfrm flipH="1">
              <a:off x="1857525" y="2905043"/>
              <a:ext cx="273014" cy="194816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478646">
              <a:off x="1940240" y="2429910"/>
              <a:ext cx="79981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478646">
              <a:off x="1908879" y="2653694"/>
              <a:ext cx="79981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478646">
              <a:off x="1877518" y="2877478"/>
              <a:ext cx="79981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478646">
              <a:off x="1846157" y="3101261"/>
              <a:ext cx="79981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478646">
              <a:off x="1814796" y="3325045"/>
              <a:ext cx="79981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478646">
              <a:off x="1783435" y="3548828"/>
              <a:ext cx="79981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478646">
              <a:off x="1752075" y="3772611"/>
              <a:ext cx="79981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478646">
              <a:off x="1720714" y="3996394"/>
              <a:ext cx="79981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478646">
              <a:off x="1689353" y="4220177"/>
              <a:ext cx="79981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478646">
              <a:off x="1657992" y="4443960"/>
              <a:ext cx="79981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478646">
              <a:off x="1626632" y="4667739"/>
              <a:ext cx="79981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Rectangle 31"/>
            <p:cNvSpPr/>
            <p:nvPr/>
          </p:nvSpPr>
          <p:spPr>
            <a:xfrm rot="478646">
              <a:off x="1335193" y="4475209"/>
              <a:ext cx="270490" cy="330072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200" dirty="0">
                  <a:latin typeface="Twinkl" pitchFamily="50" charset="0"/>
                  <a:sym typeface="Sassoon Infant Rg" pitchFamily="2" charset="0"/>
                </a:rPr>
                <a:t>0</a:t>
              </a:r>
            </a:p>
          </p:txBody>
        </p:sp>
        <p:sp>
          <p:nvSpPr>
            <p:cNvPr id="33" name="Oval 32"/>
            <p:cNvSpPr/>
            <p:nvPr/>
          </p:nvSpPr>
          <p:spPr>
            <a:xfrm rot="478646">
              <a:off x="1790043" y="4829029"/>
              <a:ext cx="124318" cy="124318"/>
            </a:xfrm>
            <a:prstGeom prst="ellipse">
              <a:avLst/>
            </a:prstGeom>
            <a:gradFill flip="none" rotWithShape="1">
              <a:gsLst>
                <a:gs pos="0">
                  <a:srgbClr val="FF0000">
                    <a:shade val="30000"/>
                    <a:satMod val="115000"/>
                  </a:srgbClr>
                </a:gs>
                <a:gs pos="50000">
                  <a:srgbClr val="FF0000">
                    <a:shade val="67500"/>
                    <a:satMod val="115000"/>
                  </a:srgbClr>
                </a:gs>
                <a:gs pos="100000">
                  <a:srgbClr val="FF000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Rectangle 33"/>
            <p:cNvSpPr/>
            <p:nvPr/>
          </p:nvSpPr>
          <p:spPr>
            <a:xfrm rot="478646">
              <a:off x="2371569" y="2216609"/>
              <a:ext cx="397125" cy="379545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°C</a:t>
              </a:r>
            </a:p>
          </p:txBody>
        </p:sp>
        <p:sp>
          <p:nvSpPr>
            <p:cNvPr id="35" name="Rectangle 34"/>
            <p:cNvSpPr/>
            <p:nvPr/>
          </p:nvSpPr>
          <p:spPr>
            <a:xfrm rot="478646">
              <a:off x="1366554" y="4251427"/>
              <a:ext cx="270490" cy="330072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200" dirty="0">
                  <a:latin typeface="Twinkl" pitchFamily="50" charset="0"/>
                  <a:sym typeface="Sassoon Infant Rg" pitchFamily="2" charset="0"/>
                </a:rPr>
                <a:t>10</a:t>
              </a:r>
            </a:p>
          </p:txBody>
        </p:sp>
        <p:sp>
          <p:nvSpPr>
            <p:cNvPr id="36" name="Rectangle 35"/>
            <p:cNvSpPr/>
            <p:nvPr/>
          </p:nvSpPr>
          <p:spPr>
            <a:xfrm rot="478646">
              <a:off x="1397915" y="4027644"/>
              <a:ext cx="270490" cy="330072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200" dirty="0">
                  <a:latin typeface="Twinkl" pitchFamily="50" charset="0"/>
                  <a:sym typeface="Sassoon Infant Rg" pitchFamily="2" charset="0"/>
                </a:rPr>
                <a:t>20</a:t>
              </a:r>
            </a:p>
          </p:txBody>
        </p:sp>
        <p:sp>
          <p:nvSpPr>
            <p:cNvPr id="37" name="Rectangle 36"/>
            <p:cNvSpPr/>
            <p:nvPr/>
          </p:nvSpPr>
          <p:spPr>
            <a:xfrm rot="478646">
              <a:off x="1429275" y="3803861"/>
              <a:ext cx="270490" cy="330072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200" dirty="0">
                  <a:latin typeface="Twinkl" pitchFamily="50" charset="0"/>
                  <a:sym typeface="Sassoon Infant Rg" pitchFamily="2" charset="0"/>
                </a:rPr>
                <a:t>30</a:t>
              </a:r>
            </a:p>
          </p:txBody>
        </p:sp>
        <p:sp>
          <p:nvSpPr>
            <p:cNvPr id="38" name="Rectangle 37"/>
            <p:cNvSpPr/>
            <p:nvPr/>
          </p:nvSpPr>
          <p:spPr>
            <a:xfrm rot="478646">
              <a:off x="1460636" y="3580078"/>
              <a:ext cx="270490" cy="330072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200" dirty="0">
                  <a:latin typeface="Twinkl" pitchFamily="50" charset="0"/>
                  <a:sym typeface="Sassoon Infant Rg" pitchFamily="2" charset="0"/>
                </a:rPr>
                <a:t>40</a:t>
              </a:r>
            </a:p>
          </p:txBody>
        </p:sp>
        <p:sp>
          <p:nvSpPr>
            <p:cNvPr id="39" name="Rectangle 38"/>
            <p:cNvSpPr/>
            <p:nvPr/>
          </p:nvSpPr>
          <p:spPr>
            <a:xfrm rot="478646">
              <a:off x="1491997" y="3356295"/>
              <a:ext cx="270490" cy="330072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200" dirty="0">
                  <a:latin typeface="Twinkl" pitchFamily="50" charset="0"/>
                  <a:sym typeface="Sassoon Infant Rg" pitchFamily="2" charset="0"/>
                </a:rPr>
                <a:t>50</a:t>
              </a:r>
            </a:p>
          </p:txBody>
        </p:sp>
        <p:sp>
          <p:nvSpPr>
            <p:cNvPr id="40" name="Rectangle 39"/>
            <p:cNvSpPr/>
            <p:nvPr/>
          </p:nvSpPr>
          <p:spPr>
            <a:xfrm rot="478646">
              <a:off x="1523358" y="3132512"/>
              <a:ext cx="270490" cy="330072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200" dirty="0">
                  <a:latin typeface="Twinkl" pitchFamily="50" charset="0"/>
                  <a:sym typeface="Sassoon Infant Rg" pitchFamily="2" charset="0"/>
                </a:rPr>
                <a:t>60</a:t>
              </a:r>
            </a:p>
          </p:txBody>
        </p:sp>
        <p:sp>
          <p:nvSpPr>
            <p:cNvPr id="41" name="Rectangle 40"/>
            <p:cNvSpPr/>
            <p:nvPr/>
          </p:nvSpPr>
          <p:spPr>
            <a:xfrm rot="478646">
              <a:off x="1554718" y="2908729"/>
              <a:ext cx="270490" cy="330072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200" dirty="0">
                  <a:latin typeface="Twinkl" pitchFamily="50" charset="0"/>
                  <a:sym typeface="Sassoon Infant Rg" pitchFamily="2" charset="0"/>
                </a:rPr>
                <a:t>70</a:t>
              </a:r>
            </a:p>
          </p:txBody>
        </p:sp>
        <p:sp>
          <p:nvSpPr>
            <p:cNvPr id="42" name="Rectangle 41"/>
            <p:cNvSpPr/>
            <p:nvPr/>
          </p:nvSpPr>
          <p:spPr>
            <a:xfrm rot="478646">
              <a:off x="1586079" y="2684947"/>
              <a:ext cx="270490" cy="330072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200" dirty="0">
                  <a:latin typeface="Twinkl" pitchFamily="50" charset="0"/>
                  <a:sym typeface="Sassoon Infant Rg" pitchFamily="2" charset="0"/>
                </a:rPr>
                <a:t>80</a:t>
              </a:r>
            </a:p>
          </p:txBody>
        </p:sp>
        <p:sp>
          <p:nvSpPr>
            <p:cNvPr id="43" name="Rectangle 42"/>
            <p:cNvSpPr/>
            <p:nvPr/>
          </p:nvSpPr>
          <p:spPr>
            <a:xfrm rot="478646">
              <a:off x="1617440" y="2461164"/>
              <a:ext cx="270490" cy="330072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200" dirty="0">
                  <a:latin typeface="Twinkl" pitchFamily="50" charset="0"/>
                  <a:sym typeface="Sassoon Infant Rg" pitchFamily="2" charset="0"/>
                </a:rPr>
                <a:t>90</a:t>
              </a:r>
            </a:p>
          </p:txBody>
        </p:sp>
        <p:sp>
          <p:nvSpPr>
            <p:cNvPr id="44" name="Rectangle 43"/>
            <p:cNvSpPr/>
            <p:nvPr/>
          </p:nvSpPr>
          <p:spPr>
            <a:xfrm rot="478646">
              <a:off x="1648801" y="2237381"/>
              <a:ext cx="270490" cy="330072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200" dirty="0">
                  <a:latin typeface="Twinkl" pitchFamily="50" charset="0"/>
                  <a:sym typeface="Sassoon Infant Rg" pitchFamily="2" charset="0"/>
                </a:rPr>
                <a:t>100</a:t>
              </a:r>
            </a:p>
          </p:txBody>
        </p:sp>
        <p:cxnSp>
          <p:nvCxnSpPr>
            <p:cNvPr id="45" name="Straight Connector 44"/>
            <p:cNvCxnSpPr/>
            <p:nvPr/>
          </p:nvCxnSpPr>
          <p:spPr>
            <a:xfrm rot="478646">
              <a:off x="1924559" y="2541802"/>
              <a:ext cx="79981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478646">
              <a:off x="1893198" y="2765586"/>
              <a:ext cx="79981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478646">
              <a:off x="1861837" y="2989370"/>
              <a:ext cx="79981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478646">
              <a:off x="1830477" y="3213153"/>
              <a:ext cx="79981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478646">
              <a:off x="1799116" y="3436936"/>
              <a:ext cx="79981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478646">
              <a:off x="1767755" y="3660719"/>
              <a:ext cx="79981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478646">
              <a:off x="1736394" y="3884502"/>
              <a:ext cx="79981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478646">
              <a:off x="1705034" y="4108285"/>
              <a:ext cx="79981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478646">
              <a:off x="1673673" y="4332068"/>
              <a:ext cx="79981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478646">
              <a:off x="1642312" y="4555851"/>
              <a:ext cx="79981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2" name="U - 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11" t="-336" r="91000" b="74982"/>
          <a:stretch/>
        </p:blipFill>
        <p:spPr>
          <a:xfrm rot="850317">
            <a:off x="4056283" y="4477063"/>
            <a:ext cx="233825" cy="404658"/>
          </a:xfrm>
          <a:prstGeom prst="rect">
            <a:avLst/>
          </a:prstGeom>
        </p:spPr>
      </p:pic>
      <p:pic>
        <p:nvPicPr>
          <p:cNvPr id="63" name="U - 1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59" t="-348" r="81830" b="74994"/>
          <a:stretch/>
        </p:blipFill>
        <p:spPr>
          <a:xfrm rot="850317">
            <a:off x="9615653" y="2629565"/>
            <a:ext cx="233825" cy="404658"/>
          </a:xfrm>
          <a:prstGeom prst="rect">
            <a:avLst/>
          </a:prstGeom>
        </p:spPr>
      </p:pic>
      <p:pic>
        <p:nvPicPr>
          <p:cNvPr id="64" name="U - 2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04" t="-348" r="70685" b="74994"/>
          <a:stretch/>
        </p:blipFill>
        <p:spPr>
          <a:xfrm rot="850317">
            <a:off x="9501936" y="3089350"/>
            <a:ext cx="233825" cy="404658"/>
          </a:xfrm>
          <a:prstGeom prst="rect">
            <a:avLst/>
          </a:prstGeom>
        </p:spPr>
      </p:pic>
      <p:pic>
        <p:nvPicPr>
          <p:cNvPr id="65" name="U - 3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56" t="-348" r="60633" b="74994"/>
          <a:stretch/>
        </p:blipFill>
        <p:spPr>
          <a:xfrm rot="850317">
            <a:off x="9664827" y="3464952"/>
            <a:ext cx="233825" cy="404658"/>
          </a:xfrm>
          <a:prstGeom prst="rect">
            <a:avLst/>
          </a:prstGeom>
        </p:spPr>
      </p:pic>
      <p:pic>
        <p:nvPicPr>
          <p:cNvPr id="66" name="U - 4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08" t="-348" r="50581" b="74994"/>
          <a:stretch/>
        </p:blipFill>
        <p:spPr>
          <a:xfrm rot="850317">
            <a:off x="9501935" y="3901417"/>
            <a:ext cx="233825" cy="404658"/>
          </a:xfrm>
          <a:prstGeom prst="rect">
            <a:avLst/>
          </a:prstGeom>
        </p:spPr>
      </p:pic>
      <p:pic>
        <p:nvPicPr>
          <p:cNvPr id="67" name="U - 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16" t="-348" r="39873" b="74994"/>
          <a:stretch/>
        </p:blipFill>
        <p:spPr>
          <a:xfrm rot="850317">
            <a:off x="9680083" y="4290397"/>
            <a:ext cx="233825" cy="404658"/>
          </a:xfrm>
          <a:prstGeom prst="rect">
            <a:avLst/>
          </a:prstGeom>
        </p:spPr>
      </p:pic>
      <p:pic>
        <p:nvPicPr>
          <p:cNvPr id="68" name="U - 6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968" t="-348" r="29821" b="74994"/>
          <a:stretch/>
        </p:blipFill>
        <p:spPr>
          <a:xfrm rot="850317">
            <a:off x="9500397" y="4717644"/>
            <a:ext cx="233825" cy="404658"/>
          </a:xfrm>
          <a:prstGeom prst="rect">
            <a:avLst/>
          </a:prstGeom>
        </p:spPr>
      </p:pic>
      <p:pic>
        <p:nvPicPr>
          <p:cNvPr id="69" name="U - 7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365" t="-348" r="20424" b="74994"/>
          <a:stretch/>
        </p:blipFill>
        <p:spPr>
          <a:xfrm rot="850317">
            <a:off x="9615074" y="5167235"/>
            <a:ext cx="233825" cy="404658"/>
          </a:xfrm>
          <a:prstGeom prst="rect">
            <a:avLst/>
          </a:prstGeom>
        </p:spPr>
      </p:pic>
      <p:pic>
        <p:nvPicPr>
          <p:cNvPr id="70" name="U - 8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073" t="-348" r="9716" b="74994"/>
          <a:stretch/>
        </p:blipFill>
        <p:spPr>
          <a:xfrm rot="850317">
            <a:off x="9481033" y="5675105"/>
            <a:ext cx="233825" cy="404658"/>
          </a:xfrm>
          <a:prstGeom prst="rect">
            <a:avLst/>
          </a:prstGeom>
        </p:spPr>
      </p:pic>
      <p:pic>
        <p:nvPicPr>
          <p:cNvPr id="71" name="U - 9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907" t="-348" r="-118" b="74994"/>
          <a:stretch/>
        </p:blipFill>
        <p:spPr>
          <a:xfrm rot="850317">
            <a:off x="9646318" y="6189314"/>
            <a:ext cx="233825" cy="404658"/>
          </a:xfrm>
          <a:prstGeom prst="rect">
            <a:avLst/>
          </a:prstGeom>
        </p:spPr>
      </p:pic>
      <p:sp>
        <p:nvSpPr>
          <p:cNvPr id="82" name="Rectangle 81"/>
          <p:cNvSpPr/>
          <p:nvPr/>
        </p:nvSpPr>
        <p:spPr>
          <a:xfrm rot="173516">
            <a:off x="5828416" y="2643745"/>
            <a:ext cx="2189543" cy="291539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dirty="0">
                <a:latin typeface="Kalam" panose="02000000000000000000" pitchFamily="2" charset="0"/>
                <a:cs typeface="Kalam" panose="02000000000000000000" pitchFamily="2" charset="0"/>
                <a:sym typeface="Sassoon Infant Rg" pitchFamily="2" charset="0"/>
              </a:rPr>
              <a:t>They are going to record the temperature of a cup of boiled water over twenty minutes.</a:t>
            </a:r>
          </a:p>
          <a:p>
            <a:pPr algn="ctr"/>
            <a:endParaRPr lang="en-GB" altLang="en-US" dirty="0">
              <a:latin typeface="Kalam" panose="02000000000000000000" pitchFamily="2" charset="0"/>
              <a:cs typeface="Kalam" panose="02000000000000000000" pitchFamily="2" charset="0"/>
              <a:sym typeface="Sassoon Infant Rg" pitchFamily="2" charset="0"/>
            </a:endParaRPr>
          </a:p>
          <a:p>
            <a:pPr algn="ctr"/>
            <a:r>
              <a:rPr lang="en-GB" altLang="en-US" dirty="0">
                <a:latin typeface="Kalam" panose="02000000000000000000" pitchFamily="2" charset="0"/>
                <a:cs typeface="Kalam" panose="02000000000000000000" pitchFamily="2" charset="0"/>
                <a:sym typeface="Sassoon Infant Rg" pitchFamily="2" charset="0"/>
              </a:rPr>
              <a:t> Is the temperature of the water going to be discrete or continuous data?</a:t>
            </a:r>
          </a:p>
        </p:txBody>
      </p:sp>
      <p:sp>
        <p:nvSpPr>
          <p:cNvPr id="84" name="Rectangle 83"/>
          <p:cNvSpPr/>
          <p:nvPr/>
        </p:nvSpPr>
        <p:spPr>
          <a:xfrm rot="173516">
            <a:off x="5828416" y="3474741"/>
            <a:ext cx="2189543" cy="1253402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dirty="0">
                <a:latin typeface="Kalam" panose="02000000000000000000" pitchFamily="2" charset="0"/>
                <a:cs typeface="Kalam" panose="02000000000000000000" pitchFamily="2" charset="0"/>
                <a:sym typeface="Sassoon Infant Rg" pitchFamily="2" charset="0"/>
              </a:rPr>
              <a:t>Use the following slide to complete the results table of Class 5’s investigation.</a:t>
            </a:r>
          </a:p>
        </p:txBody>
      </p:sp>
      <p:sp>
        <p:nvSpPr>
          <p:cNvPr id="85" name="Rectangle 84"/>
          <p:cNvSpPr/>
          <p:nvPr/>
        </p:nvSpPr>
        <p:spPr>
          <a:xfrm rot="21361422">
            <a:off x="3517962" y="2740608"/>
            <a:ext cx="2189543" cy="57629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sz="2800" dirty="0">
                <a:latin typeface="Kalam" panose="02000000000000000000" pitchFamily="2" charset="0"/>
                <a:cs typeface="Kalam" panose="02000000000000000000" pitchFamily="2" charset="0"/>
                <a:sym typeface="Sassoon Infant Rg" pitchFamily="2" charset="0"/>
              </a:rPr>
              <a:t>Continuous</a:t>
            </a:r>
          </a:p>
        </p:txBody>
      </p:sp>
      <p:pic>
        <p:nvPicPr>
          <p:cNvPr id="86" name="U - 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11" t="-336" r="91000" b="74982"/>
          <a:stretch/>
        </p:blipFill>
        <p:spPr>
          <a:xfrm rot="850317">
            <a:off x="4320020" y="4543207"/>
            <a:ext cx="233825" cy="404658"/>
          </a:xfrm>
          <a:prstGeom prst="rect">
            <a:avLst/>
          </a:prstGeom>
        </p:spPr>
      </p:pic>
      <p:pic>
        <p:nvPicPr>
          <p:cNvPr id="87" name="U - 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11" t="-336" r="91000" b="74982"/>
          <a:stretch/>
        </p:blipFill>
        <p:spPr>
          <a:xfrm rot="850317">
            <a:off x="4537634" y="4601916"/>
            <a:ext cx="233825" cy="404658"/>
          </a:xfrm>
          <a:prstGeom prst="rect">
            <a:avLst/>
          </a:prstGeom>
        </p:spPr>
      </p:pic>
      <p:pic>
        <p:nvPicPr>
          <p:cNvPr id="88" name="U - 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11" t="-336" r="91000" b="74982"/>
          <a:stretch/>
        </p:blipFill>
        <p:spPr>
          <a:xfrm rot="850317">
            <a:off x="9425198" y="2120332"/>
            <a:ext cx="233825" cy="404658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32055">
            <a:off x="3709079" y="2727927"/>
            <a:ext cx="1836150" cy="601655"/>
          </a:xfrm>
          <a:prstGeom prst="rect">
            <a:avLst/>
          </a:prstGeom>
        </p:spPr>
      </p:pic>
      <p:pic>
        <p:nvPicPr>
          <p:cNvPr id="94" name="U - 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11" t="-336" r="91000" b="74982"/>
          <a:stretch/>
        </p:blipFill>
        <p:spPr>
          <a:xfrm rot="850317">
            <a:off x="3840080" y="4420382"/>
            <a:ext cx="233825" cy="404658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110" y="3703899"/>
            <a:ext cx="1594149" cy="2036177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110" y="3703899"/>
            <a:ext cx="1594149" cy="2036177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110" y="3703899"/>
            <a:ext cx="1594149" cy="2036177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110" y="3703899"/>
            <a:ext cx="1594149" cy="2036177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110" y="3703899"/>
            <a:ext cx="1594149" cy="2036177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110" y="3703899"/>
            <a:ext cx="1594149" cy="2036177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36"/>
          <a:stretch/>
        </p:blipFill>
        <p:spPr>
          <a:xfrm>
            <a:off x="1007671" y="3520224"/>
            <a:ext cx="2545154" cy="235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391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07407E-6 L 2.77778E-7 -0.2150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076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" dur="2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07407E-6 L 2.77778E-7 -0.2150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0764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2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07407E-6 L 2.77778E-7 -0.2150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0764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/>
      <p:bldP spid="85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7" name="Picture 196"/>
          <p:cNvPicPr>
            <a:picLocks noChangeAspect="1"/>
          </p:cNvPicPr>
          <p:nvPr/>
        </p:nvPicPr>
        <p:blipFill rotWithShape="1">
          <a:blip r:embed="rId2"/>
          <a:srcRect l="1390" r="1633" b="19424"/>
          <a:stretch/>
        </p:blipFill>
        <p:spPr>
          <a:xfrm>
            <a:off x="755650" y="1981200"/>
            <a:ext cx="7632700" cy="4111625"/>
          </a:xfrm>
          <a:prstGeom prst="rect">
            <a:avLst/>
          </a:prstGeom>
        </p:spPr>
      </p:pic>
      <p:graphicFrame>
        <p:nvGraphicFramePr>
          <p:cNvPr id="157" name="Table 1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8251980"/>
              </p:ext>
            </p:extLst>
          </p:nvPr>
        </p:nvGraphicFramePr>
        <p:xfrm>
          <a:off x="5513141" y="2615819"/>
          <a:ext cx="2544326" cy="21268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72163">
                  <a:extLst>
                    <a:ext uri="{9D8B030D-6E8A-4147-A177-3AD203B41FA5}">
                      <a16:colId xmlns:a16="http://schemas.microsoft.com/office/drawing/2014/main" val="3750907686"/>
                    </a:ext>
                  </a:extLst>
                </a:gridCol>
                <a:gridCol w="1272163">
                  <a:extLst>
                    <a:ext uri="{9D8B030D-6E8A-4147-A177-3AD203B41FA5}">
                      <a16:colId xmlns:a16="http://schemas.microsoft.com/office/drawing/2014/main" val="2472195899"/>
                    </a:ext>
                  </a:extLst>
                </a:gridCol>
              </a:tblGrid>
              <a:tr h="339322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800" b="0" i="0" u="none" strike="noStrike" dirty="0">
                          <a:solidFill>
                            <a:srgbClr val="1C1C1C"/>
                          </a:solidFill>
                          <a:effectLst/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Time in Minutes</a:t>
                      </a:r>
                    </a:p>
                  </a:txBody>
                  <a:tcPr marL="6549" marR="6549" marT="65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800" b="0" i="0" u="none" strike="noStrike" dirty="0">
                          <a:solidFill>
                            <a:srgbClr val="1C1C1C"/>
                          </a:solidFill>
                          <a:effectLst/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Temperature in °C</a:t>
                      </a:r>
                    </a:p>
                  </a:txBody>
                  <a:tcPr marL="6549" marR="6549" marT="65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3899135"/>
                  </a:ext>
                </a:extLst>
              </a:tr>
              <a:tr h="314339">
                <a:tc>
                  <a:txBody>
                    <a:bodyPr/>
                    <a:lstStyle/>
                    <a:p>
                      <a:pPr algn="ctr" rtl="0" fontAlgn="ctr"/>
                      <a:endParaRPr lang="en-GB" sz="1600" b="0" i="0" u="none" strike="noStrike" dirty="0">
                        <a:solidFill>
                          <a:srgbClr val="00B050"/>
                        </a:solidFill>
                        <a:effectLst/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marL="6549" marR="6549" marT="65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n-GB" sz="1600" b="0" i="0" u="none" strike="noStrike" dirty="0">
                        <a:solidFill>
                          <a:srgbClr val="00B050"/>
                        </a:solidFill>
                        <a:effectLst/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marL="6549" marR="6549" marT="65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0613670"/>
                  </a:ext>
                </a:extLst>
              </a:tr>
              <a:tr h="314339">
                <a:tc>
                  <a:txBody>
                    <a:bodyPr/>
                    <a:lstStyle/>
                    <a:p>
                      <a:pPr algn="ctr" rtl="0" fontAlgn="ctr"/>
                      <a:endParaRPr lang="en-GB" sz="1600" b="0" i="0" u="none" strike="noStrike" dirty="0">
                        <a:solidFill>
                          <a:srgbClr val="00B050"/>
                        </a:solidFill>
                        <a:effectLst/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marL="6549" marR="6549" marT="65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n-GB" sz="1600" b="0" i="0" u="none" strike="noStrike" dirty="0">
                        <a:solidFill>
                          <a:srgbClr val="00B050"/>
                        </a:solidFill>
                        <a:effectLst/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marL="6549" marR="6549" marT="65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27493834"/>
                  </a:ext>
                </a:extLst>
              </a:tr>
              <a:tr h="314339">
                <a:tc>
                  <a:txBody>
                    <a:bodyPr/>
                    <a:lstStyle/>
                    <a:p>
                      <a:pPr algn="ctr" rtl="0" fontAlgn="ctr"/>
                      <a:endParaRPr lang="en-GB" sz="1600" b="0" i="0" u="none" strike="noStrike" dirty="0">
                        <a:solidFill>
                          <a:srgbClr val="00B050"/>
                        </a:solidFill>
                        <a:effectLst/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marL="6549" marR="6549" marT="65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n-GB" sz="1600" b="0" i="0" u="none" strike="noStrike" dirty="0">
                        <a:solidFill>
                          <a:srgbClr val="00B050"/>
                        </a:solidFill>
                        <a:effectLst/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marL="6549" marR="6549" marT="65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39310460"/>
                  </a:ext>
                </a:extLst>
              </a:tr>
              <a:tr h="314339">
                <a:tc>
                  <a:txBody>
                    <a:bodyPr/>
                    <a:lstStyle/>
                    <a:p>
                      <a:pPr algn="ctr" rtl="0" fontAlgn="ctr"/>
                      <a:endParaRPr lang="en-GB" sz="1600" b="0" i="0" u="none" strike="noStrike">
                        <a:solidFill>
                          <a:srgbClr val="00B050"/>
                        </a:solidFill>
                        <a:effectLst/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marL="6549" marR="6549" marT="65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n-GB" sz="1600" b="0" i="0" u="none" strike="noStrike" dirty="0">
                        <a:solidFill>
                          <a:srgbClr val="00B050"/>
                        </a:solidFill>
                        <a:effectLst/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marL="6549" marR="6549" marT="65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9863231"/>
                  </a:ext>
                </a:extLst>
              </a:tr>
              <a:tr h="314339">
                <a:tc>
                  <a:txBody>
                    <a:bodyPr/>
                    <a:lstStyle/>
                    <a:p>
                      <a:pPr algn="ctr" rtl="0" fontAlgn="ctr"/>
                      <a:endParaRPr lang="en-GB" sz="1600" b="0" i="0" u="none" strike="noStrike" dirty="0">
                        <a:solidFill>
                          <a:srgbClr val="00B050"/>
                        </a:solidFill>
                        <a:effectLst/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marL="6549" marR="6549" marT="65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n-GB" sz="1600" b="0" i="0" u="none" strike="noStrike" dirty="0">
                        <a:solidFill>
                          <a:srgbClr val="00B050"/>
                        </a:solidFill>
                        <a:effectLst/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marL="6549" marR="6549" marT="65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74297430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755650" y="1435730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dirty="0">
                <a:latin typeface="Twinkl" pitchFamily="50" charset="0"/>
                <a:sym typeface="Sassoon Infant Rg" pitchFamily="2" charset="0"/>
              </a:rPr>
              <a:t>Complete the table showing the results of Class 5’s science investigation.</a:t>
            </a:r>
          </a:p>
        </p:txBody>
      </p:sp>
      <p:sp>
        <p:nvSpPr>
          <p:cNvPr id="8" name="Rectangle 7"/>
          <p:cNvSpPr/>
          <p:nvPr/>
        </p:nvSpPr>
        <p:spPr>
          <a:xfrm>
            <a:off x="1454161" y="697112"/>
            <a:ext cx="6235682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Temperature Investigation</a:t>
            </a:r>
            <a:endParaRPr lang="en-GB" sz="4000" b="1" dirty="0">
              <a:latin typeface="Twinkl" pitchFamily="2" charset="0"/>
            </a:endParaRPr>
          </a:p>
        </p:txBody>
      </p:sp>
      <p:pic>
        <p:nvPicPr>
          <p:cNvPr id="6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2" name="U - 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11" t="-336" r="91000" b="74982"/>
          <a:stretch/>
        </p:blipFill>
        <p:spPr>
          <a:xfrm rot="850317">
            <a:off x="4171954" y="5235937"/>
            <a:ext cx="262204" cy="453771"/>
          </a:xfrm>
          <a:prstGeom prst="rect">
            <a:avLst/>
          </a:prstGeom>
        </p:spPr>
      </p:pic>
      <p:pic>
        <p:nvPicPr>
          <p:cNvPr id="143" name="U - 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59" t="-348" r="81830" b="74994"/>
          <a:stretch/>
        </p:blipFill>
        <p:spPr>
          <a:xfrm rot="850317">
            <a:off x="3994487" y="5187329"/>
            <a:ext cx="262204" cy="453771"/>
          </a:xfrm>
          <a:prstGeom prst="rect">
            <a:avLst/>
          </a:prstGeom>
        </p:spPr>
      </p:pic>
      <p:pic>
        <p:nvPicPr>
          <p:cNvPr id="144" name="U -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04" t="-348" r="70685" b="74994"/>
          <a:stretch/>
        </p:blipFill>
        <p:spPr>
          <a:xfrm rot="850317">
            <a:off x="3941404" y="5173475"/>
            <a:ext cx="262204" cy="453771"/>
          </a:xfrm>
          <a:prstGeom prst="rect">
            <a:avLst/>
          </a:prstGeom>
        </p:spPr>
      </p:pic>
      <p:pic>
        <p:nvPicPr>
          <p:cNvPr id="147" name="U -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16" t="-348" r="39873" b="74994"/>
          <a:stretch/>
        </p:blipFill>
        <p:spPr>
          <a:xfrm rot="850317">
            <a:off x="4171954" y="5235937"/>
            <a:ext cx="262204" cy="453771"/>
          </a:xfrm>
          <a:prstGeom prst="rect">
            <a:avLst/>
          </a:prstGeom>
        </p:spPr>
      </p:pic>
      <p:pic>
        <p:nvPicPr>
          <p:cNvPr id="152" name="U - 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11" t="-336" r="91000" b="74982"/>
          <a:stretch/>
        </p:blipFill>
        <p:spPr>
          <a:xfrm rot="850317">
            <a:off x="4477908" y="5310109"/>
            <a:ext cx="262204" cy="453771"/>
          </a:xfrm>
          <a:prstGeom prst="rect">
            <a:avLst/>
          </a:prstGeom>
        </p:spPr>
      </p:pic>
      <p:pic>
        <p:nvPicPr>
          <p:cNvPr id="153" name="U - 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11" t="-336" r="91000" b="74982"/>
          <a:stretch/>
        </p:blipFill>
        <p:spPr>
          <a:xfrm rot="850317">
            <a:off x="4721933" y="5375943"/>
            <a:ext cx="262204" cy="453771"/>
          </a:xfrm>
          <a:prstGeom prst="rect">
            <a:avLst/>
          </a:prstGeom>
        </p:spPr>
      </p:pic>
      <p:pic>
        <p:nvPicPr>
          <p:cNvPr id="154" name="U - 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11" t="-336" r="91000" b="74982"/>
          <a:stretch/>
        </p:blipFill>
        <p:spPr>
          <a:xfrm rot="850317">
            <a:off x="4171954" y="5235937"/>
            <a:ext cx="262204" cy="453771"/>
          </a:xfrm>
          <a:prstGeom prst="rect">
            <a:avLst/>
          </a:prstGeom>
        </p:spPr>
      </p:pic>
      <p:pic>
        <p:nvPicPr>
          <p:cNvPr id="155" name="U - 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11" t="-336" r="91000" b="74982"/>
          <a:stretch/>
        </p:blipFill>
        <p:spPr>
          <a:xfrm rot="850317">
            <a:off x="3939718" y="5172377"/>
            <a:ext cx="262204" cy="453771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564"/>
          <a:stretch/>
        </p:blipFill>
        <p:spPr>
          <a:xfrm>
            <a:off x="849107" y="4118174"/>
            <a:ext cx="2861276" cy="1974651"/>
          </a:xfrm>
          <a:prstGeom prst="rect">
            <a:avLst/>
          </a:prstGeom>
          <a:effectLst/>
        </p:spPr>
      </p:pic>
      <p:grpSp>
        <p:nvGrpSpPr>
          <p:cNvPr id="73" name="Group 72"/>
          <p:cNvGrpSpPr/>
          <p:nvPr/>
        </p:nvGrpSpPr>
        <p:grpSpPr>
          <a:xfrm>
            <a:off x="1304887" y="2147570"/>
            <a:ext cx="1543369" cy="3408049"/>
            <a:chOff x="1335193" y="2099946"/>
            <a:chExt cx="1433501" cy="3165440"/>
          </a:xfrm>
        </p:grpSpPr>
        <p:pic>
          <p:nvPicPr>
            <p:cNvPr id="74" name="Picture 73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262" t="1223" r="26819" b="15341"/>
            <a:stretch/>
          </p:blipFill>
          <p:spPr>
            <a:xfrm rot="478646">
              <a:off x="1379263" y="2099946"/>
              <a:ext cx="1285491" cy="3165440"/>
            </a:xfrm>
            <a:prstGeom prst="rect">
              <a:avLst/>
            </a:prstGeom>
            <a:effectLst/>
          </p:spPr>
        </p:pic>
        <p:cxnSp>
          <p:nvCxnSpPr>
            <p:cNvPr id="76" name="Straight Connector 75"/>
            <p:cNvCxnSpPr>
              <a:cxnSpLocks/>
            </p:cNvCxnSpPr>
            <p:nvPr/>
          </p:nvCxnSpPr>
          <p:spPr>
            <a:xfrm rot="478646">
              <a:off x="1940240" y="2429910"/>
              <a:ext cx="79981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>
              <a:cxnSpLocks/>
            </p:cNvCxnSpPr>
            <p:nvPr/>
          </p:nvCxnSpPr>
          <p:spPr>
            <a:xfrm rot="478646">
              <a:off x="1908879" y="2653694"/>
              <a:ext cx="79981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>
              <a:cxnSpLocks/>
            </p:cNvCxnSpPr>
            <p:nvPr/>
          </p:nvCxnSpPr>
          <p:spPr>
            <a:xfrm rot="478646">
              <a:off x="1877518" y="2877478"/>
              <a:ext cx="79981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>
              <a:cxnSpLocks/>
            </p:cNvCxnSpPr>
            <p:nvPr/>
          </p:nvCxnSpPr>
          <p:spPr>
            <a:xfrm rot="478646">
              <a:off x="1846157" y="3101261"/>
              <a:ext cx="79981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>
              <a:cxnSpLocks/>
            </p:cNvCxnSpPr>
            <p:nvPr/>
          </p:nvCxnSpPr>
          <p:spPr>
            <a:xfrm rot="478646">
              <a:off x="1814796" y="3325045"/>
              <a:ext cx="79981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>
              <a:cxnSpLocks/>
            </p:cNvCxnSpPr>
            <p:nvPr/>
          </p:nvCxnSpPr>
          <p:spPr>
            <a:xfrm rot="478646">
              <a:off x="1783435" y="3548828"/>
              <a:ext cx="79981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>
              <a:cxnSpLocks/>
            </p:cNvCxnSpPr>
            <p:nvPr/>
          </p:nvCxnSpPr>
          <p:spPr>
            <a:xfrm rot="478646">
              <a:off x="1752075" y="3772611"/>
              <a:ext cx="79981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>
              <a:cxnSpLocks/>
            </p:cNvCxnSpPr>
            <p:nvPr/>
          </p:nvCxnSpPr>
          <p:spPr>
            <a:xfrm rot="478646">
              <a:off x="1720714" y="3996394"/>
              <a:ext cx="79981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>
              <a:cxnSpLocks/>
            </p:cNvCxnSpPr>
            <p:nvPr/>
          </p:nvCxnSpPr>
          <p:spPr>
            <a:xfrm rot="478646">
              <a:off x="1689353" y="4220177"/>
              <a:ext cx="79981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/>
            <p:cNvCxnSpPr>
              <a:cxnSpLocks/>
            </p:cNvCxnSpPr>
            <p:nvPr/>
          </p:nvCxnSpPr>
          <p:spPr>
            <a:xfrm rot="478646">
              <a:off x="1657992" y="4443960"/>
              <a:ext cx="79981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/>
            <p:cNvCxnSpPr>
              <a:cxnSpLocks/>
            </p:cNvCxnSpPr>
            <p:nvPr/>
          </p:nvCxnSpPr>
          <p:spPr>
            <a:xfrm rot="478646">
              <a:off x="1626632" y="4667739"/>
              <a:ext cx="79981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" name="Rectangle 95"/>
            <p:cNvSpPr/>
            <p:nvPr/>
          </p:nvSpPr>
          <p:spPr>
            <a:xfrm rot="478646">
              <a:off x="1335193" y="4475209"/>
              <a:ext cx="270490" cy="330072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200" dirty="0">
                  <a:latin typeface="Twinkl" pitchFamily="50" charset="0"/>
                  <a:sym typeface="Sassoon Infant Rg" pitchFamily="2" charset="0"/>
                </a:rPr>
                <a:t>0</a:t>
              </a:r>
            </a:p>
          </p:txBody>
        </p:sp>
        <p:sp>
          <p:nvSpPr>
            <p:cNvPr id="103" name="Oval 102"/>
            <p:cNvSpPr/>
            <p:nvPr/>
          </p:nvSpPr>
          <p:spPr>
            <a:xfrm rot="478646">
              <a:off x="1790043" y="4829029"/>
              <a:ext cx="124318" cy="124318"/>
            </a:xfrm>
            <a:prstGeom prst="ellipse">
              <a:avLst/>
            </a:prstGeom>
            <a:gradFill flip="none" rotWithShape="1">
              <a:gsLst>
                <a:gs pos="0">
                  <a:srgbClr val="FF0000">
                    <a:shade val="30000"/>
                    <a:satMod val="115000"/>
                  </a:srgbClr>
                </a:gs>
                <a:gs pos="50000">
                  <a:srgbClr val="FF0000">
                    <a:shade val="67500"/>
                    <a:satMod val="115000"/>
                  </a:srgbClr>
                </a:gs>
                <a:gs pos="100000">
                  <a:srgbClr val="FF000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4" name="Rectangle 103"/>
            <p:cNvSpPr/>
            <p:nvPr/>
          </p:nvSpPr>
          <p:spPr>
            <a:xfrm rot="478646">
              <a:off x="2371569" y="2216609"/>
              <a:ext cx="397125" cy="379545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°C</a:t>
              </a:r>
            </a:p>
          </p:txBody>
        </p:sp>
        <p:sp>
          <p:nvSpPr>
            <p:cNvPr id="105" name="Rectangle 104"/>
            <p:cNvSpPr/>
            <p:nvPr/>
          </p:nvSpPr>
          <p:spPr>
            <a:xfrm rot="478646">
              <a:off x="1366554" y="4251427"/>
              <a:ext cx="270490" cy="330072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200" dirty="0">
                  <a:latin typeface="Twinkl" pitchFamily="50" charset="0"/>
                  <a:sym typeface="Sassoon Infant Rg" pitchFamily="2" charset="0"/>
                </a:rPr>
                <a:t>10</a:t>
              </a:r>
            </a:p>
          </p:txBody>
        </p:sp>
        <p:sp>
          <p:nvSpPr>
            <p:cNvPr id="106" name="Rectangle 105"/>
            <p:cNvSpPr/>
            <p:nvPr/>
          </p:nvSpPr>
          <p:spPr>
            <a:xfrm rot="478646">
              <a:off x="1397915" y="4027644"/>
              <a:ext cx="270490" cy="330072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200" dirty="0">
                  <a:latin typeface="Twinkl" pitchFamily="50" charset="0"/>
                  <a:sym typeface="Sassoon Infant Rg" pitchFamily="2" charset="0"/>
                </a:rPr>
                <a:t>20</a:t>
              </a:r>
            </a:p>
          </p:txBody>
        </p:sp>
        <p:sp>
          <p:nvSpPr>
            <p:cNvPr id="107" name="Rectangle 106"/>
            <p:cNvSpPr/>
            <p:nvPr/>
          </p:nvSpPr>
          <p:spPr>
            <a:xfrm rot="478646">
              <a:off x="1429275" y="3803861"/>
              <a:ext cx="270490" cy="330072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200" dirty="0">
                  <a:latin typeface="Twinkl" pitchFamily="50" charset="0"/>
                  <a:sym typeface="Sassoon Infant Rg" pitchFamily="2" charset="0"/>
                </a:rPr>
                <a:t>30</a:t>
              </a:r>
            </a:p>
          </p:txBody>
        </p:sp>
        <p:sp>
          <p:nvSpPr>
            <p:cNvPr id="108" name="Rectangle 107"/>
            <p:cNvSpPr/>
            <p:nvPr/>
          </p:nvSpPr>
          <p:spPr>
            <a:xfrm rot="478646">
              <a:off x="1460636" y="3580078"/>
              <a:ext cx="270490" cy="330072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200" dirty="0">
                  <a:latin typeface="Twinkl" pitchFamily="50" charset="0"/>
                  <a:sym typeface="Sassoon Infant Rg" pitchFamily="2" charset="0"/>
                </a:rPr>
                <a:t>40</a:t>
              </a:r>
            </a:p>
          </p:txBody>
        </p:sp>
        <p:sp>
          <p:nvSpPr>
            <p:cNvPr id="109" name="Rectangle 108"/>
            <p:cNvSpPr/>
            <p:nvPr/>
          </p:nvSpPr>
          <p:spPr>
            <a:xfrm rot="478646">
              <a:off x="1491997" y="3356295"/>
              <a:ext cx="270490" cy="330072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200" dirty="0">
                  <a:latin typeface="Twinkl" pitchFamily="50" charset="0"/>
                  <a:sym typeface="Sassoon Infant Rg" pitchFamily="2" charset="0"/>
                </a:rPr>
                <a:t>50</a:t>
              </a:r>
            </a:p>
          </p:txBody>
        </p:sp>
        <p:sp>
          <p:nvSpPr>
            <p:cNvPr id="110" name="Rectangle 109"/>
            <p:cNvSpPr/>
            <p:nvPr/>
          </p:nvSpPr>
          <p:spPr>
            <a:xfrm rot="478646">
              <a:off x="1523358" y="3132512"/>
              <a:ext cx="270490" cy="330072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200" dirty="0">
                  <a:latin typeface="Twinkl" pitchFamily="50" charset="0"/>
                  <a:sym typeface="Sassoon Infant Rg" pitchFamily="2" charset="0"/>
                </a:rPr>
                <a:t>60</a:t>
              </a:r>
            </a:p>
          </p:txBody>
        </p:sp>
        <p:sp>
          <p:nvSpPr>
            <p:cNvPr id="111" name="Rectangle 110"/>
            <p:cNvSpPr/>
            <p:nvPr/>
          </p:nvSpPr>
          <p:spPr>
            <a:xfrm rot="478646">
              <a:off x="1554718" y="2908729"/>
              <a:ext cx="270490" cy="330072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200" dirty="0">
                  <a:latin typeface="Twinkl" pitchFamily="50" charset="0"/>
                  <a:sym typeface="Sassoon Infant Rg" pitchFamily="2" charset="0"/>
                </a:rPr>
                <a:t>70</a:t>
              </a:r>
            </a:p>
          </p:txBody>
        </p:sp>
        <p:sp>
          <p:nvSpPr>
            <p:cNvPr id="112" name="Rectangle 111"/>
            <p:cNvSpPr/>
            <p:nvPr/>
          </p:nvSpPr>
          <p:spPr>
            <a:xfrm rot="478646">
              <a:off x="1586079" y="2684947"/>
              <a:ext cx="270490" cy="330072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200" dirty="0">
                  <a:latin typeface="Twinkl" pitchFamily="50" charset="0"/>
                  <a:sym typeface="Sassoon Infant Rg" pitchFamily="2" charset="0"/>
                </a:rPr>
                <a:t>80</a:t>
              </a:r>
            </a:p>
          </p:txBody>
        </p:sp>
        <p:sp>
          <p:nvSpPr>
            <p:cNvPr id="113" name="Rectangle 112"/>
            <p:cNvSpPr/>
            <p:nvPr/>
          </p:nvSpPr>
          <p:spPr>
            <a:xfrm rot="478646">
              <a:off x="1617440" y="2461164"/>
              <a:ext cx="270490" cy="330072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200" dirty="0">
                  <a:latin typeface="Twinkl" pitchFamily="50" charset="0"/>
                  <a:sym typeface="Sassoon Infant Rg" pitchFamily="2" charset="0"/>
                </a:rPr>
                <a:t>90</a:t>
              </a:r>
            </a:p>
          </p:txBody>
        </p:sp>
        <p:sp>
          <p:nvSpPr>
            <p:cNvPr id="114" name="Rectangle 113"/>
            <p:cNvSpPr/>
            <p:nvPr/>
          </p:nvSpPr>
          <p:spPr>
            <a:xfrm rot="478646">
              <a:off x="1648801" y="2237381"/>
              <a:ext cx="270490" cy="330072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200" dirty="0">
                  <a:latin typeface="Twinkl" pitchFamily="50" charset="0"/>
                  <a:sym typeface="Sassoon Infant Rg" pitchFamily="2" charset="0"/>
                </a:rPr>
                <a:t>100</a:t>
              </a:r>
            </a:p>
          </p:txBody>
        </p:sp>
        <p:cxnSp>
          <p:nvCxnSpPr>
            <p:cNvPr id="115" name="Straight Connector 114"/>
            <p:cNvCxnSpPr>
              <a:cxnSpLocks/>
            </p:cNvCxnSpPr>
            <p:nvPr/>
          </p:nvCxnSpPr>
          <p:spPr>
            <a:xfrm rot="478646">
              <a:off x="1924559" y="2541802"/>
              <a:ext cx="79981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/>
            <p:cNvCxnSpPr>
              <a:cxnSpLocks/>
            </p:cNvCxnSpPr>
            <p:nvPr/>
          </p:nvCxnSpPr>
          <p:spPr>
            <a:xfrm rot="478646">
              <a:off x="1893198" y="2765586"/>
              <a:ext cx="79981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/>
            <p:cNvCxnSpPr>
              <a:cxnSpLocks/>
            </p:cNvCxnSpPr>
            <p:nvPr/>
          </p:nvCxnSpPr>
          <p:spPr>
            <a:xfrm rot="478646">
              <a:off x="1861837" y="2989370"/>
              <a:ext cx="79981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>
              <a:cxnSpLocks/>
            </p:cNvCxnSpPr>
            <p:nvPr/>
          </p:nvCxnSpPr>
          <p:spPr>
            <a:xfrm rot="478646">
              <a:off x="1830477" y="3213153"/>
              <a:ext cx="79981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/>
            <p:cNvCxnSpPr>
              <a:cxnSpLocks/>
            </p:cNvCxnSpPr>
            <p:nvPr/>
          </p:nvCxnSpPr>
          <p:spPr>
            <a:xfrm rot="478646">
              <a:off x="1799116" y="3436936"/>
              <a:ext cx="79981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>
              <a:cxnSpLocks/>
            </p:cNvCxnSpPr>
            <p:nvPr/>
          </p:nvCxnSpPr>
          <p:spPr>
            <a:xfrm rot="478646">
              <a:off x="1767755" y="3660719"/>
              <a:ext cx="79981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>
              <a:cxnSpLocks/>
            </p:cNvCxnSpPr>
            <p:nvPr/>
          </p:nvCxnSpPr>
          <p:spPr>
            <a:xfrm rot="478646">
              <a:off x="1736394" y="3884502"/>
              <a:ext cx="79981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/>
            <p:cNvCxnSpPr>
              <a:cxnSpLocks/>
            </p:cNvCxnSpPr>
            <p:nvPr/>
          </p:nvCxnSpPr>
          <p:spPr>
            <a:xfrm rot="478646">
              <a:off x="1705034" y="4108285"/>
              <a:ext cx="79981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>
              <a:cxnSpLocks/>
            </p:cNvCxnSpPr>
            <p:nvPr/>
          </p:nvCxnSpPr>
          <p:spPr>
            <a:xfrm rot="478646">
              <a:off x="1673673" y="4332068"/>
              <a:ext cx="79981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/>
            <p:cNvCxnSpPr>
              <a:cxnSpLocks/>
            </p:cNvCxnSpPr>
            <p:nvPr/>
          </p:nvCxnSpPr>
          <p:spPr>
            <a:xfrm rot="478646">
              <a:off x="1642312" y="4555851"/>
              <a:ext cx="79981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59" name="Picture 158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941"/>
          <a:stretch/>
        </p:blipFill>
        <p:spPr>
          <a:xfrm>
            <a:off x="1041681" y="4567871"/>
            <a:ext cx="1594149" cy="1528338"/>
          </a:xfrm>
          <a:prstGeom prst="rect">
            <a:avLst/>
          </a:prstGeom>
        </p:spPr>
      </p:pic>
      <p:sp>
        <p:nvSpPr>
          <p:cNvPr id="167" name="Rectangle 166"/>
          <p:cNvSpPr/>
          <p:nvPr/>
        </p:nvSpPr>
        <p:spPr>
          <a:xfrm>
            <a:off x="6012286" y="3146684"/>
            <a:ext cx="2888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>
                <a:solidFill>
                  <a:srgbClr val="1C1C1C"/>
                </a:solidFill>
                <a:latin typeface="Kalam" panose="02000000000000000000" pitchFamily="2" charset="0"/>
                <a:cs typeface="Kalam" panose="02000000000000000000" pitchFamily="2" charset="0"/>
              </a:rPr>
              <a:t>0</a:t>
            </a:r>
            <a:endParaRPr lang="en-US" dirty="0"/>
          </a:p>
        </p:txBody>
      </p:sp>
      <p:sp>
        <p:nvSpPr>
          <p:cNvPr id="168" name="Rectangle 167"/>
          <p:cNvSpPr/>
          <p:nvPr/>
        </p:nvSpPr>
        <p:spPr>
          <a:xfrm>
            <a:off x="7186711" y="3145930"/>
            <a:ext cx="4619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>
                <a:solidFill>
                  <a:srgbClr val="1C1C1C"/>
                </a:solidFill>
                <a:latin typeface="Kalam" panose="02000000000000000000" pitchFamily="2" charset="0"/>
                <a:cs typeface="Kalam" panose="02000000000000000000" pitchFamily="2" charset="0"/>
              </a:rPr>
              <a:t>100</a:t>
            </a:r>
            <a:endParaRPr lang="en-US" dirty="0"/>
          </a:p>
        </p:txBody>
      </p:sp>
      <p:sp>
        <p:nvSpPr>
          <p:cNvPr id="169" name="Rectangle 168"/>
          <p:cNvSpPr/>
          <p:nvPr/>
        </p:nvSpPr>
        <p:spPr>
          <a:xfrm>
            <a:off x="5998660" y="3460779"/>
            <a:ext cx="3161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>
                <a:solidFill>
                  <a:srgbClr val="1C1C1C"/>
                </a:solidFill>
                <a:latin typeface="Kalam" panose="02000000000000000000" pitchFamily="2" charset="0"/>
                <a:cs typeface="Kalam" panose="02000000000000000000" pitchFamily="2" charset="0"/>
              </a:rPr>
              <a:t>5</a:t>
            </a:r>
            <a:endParaRPr lang="en-US" dirty="0"/>
          </a:p>
        </p:txBody>
      </p:sp>
      <p:sp>
        <p:nvSpPr>
          <p:cNvPr id="170" name="Rectangle 169"/>
          <p:cNvSpPr/>
          <p:nvPr/>
        </p:nvSpPr>
        <p:spPr>
          <a:xfrm>
            <a:off x="5977821" y="3774874"/>
            <a:ext cx="3577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>
                <a:solidFill>
                  <a:srgbClr val="1C1C1C"/>
                </a:solidFill>
                <a:latin typeface="Kalam" panose="02000000000000000000" pitchFamily="2" charset="0"/>
                <a:cs typeface="Kalam" panose="02000000000000000000" pitchFamily="2" charset="0"/>
              </a:rPr>
              <a:t>10</a:t>
            </a:r>
            <a:endParaRPr lang="en-US" dirty="0"/>
          </a:p>
        </p:txBody>
      </p:sp>
      <p:sp>
        <p:nvSpPr>
          <p:cNvPr id="171" name="Rectangle 170"/>
          <p:cNvSpPr/>
          <p:nvPr/>
        </p:nvSpPr>
        <p:spPr>
          <a:xfrm>
            <a:off x="5964195" y="4088969"/>
            <a:ext cx="3850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>
                <a:solidFill>
                  <a:srgbClr val="1C1C1C"/>
                </a:solidFill>
                <a:latin typeface="Kalam" panose="02000000000000000000" pitchFamily="2" charset="0"/>
                <a:cs typeface="Kalam" panose="02000000000000000000" pitchFamily="2" charset="0"/>
              </a:rPr>
              <a:t>15</a:t>
            </a:r>
            <a:endParaRPr lang="en-US" dirty="0"/>
          </a:p>
        </p:txBody>
      </p:sp>
      <p:sp>
        <p:nvSpPr>
          <p:cNvPr id="172" name="Rectangle 171"/>
          <p:cNvSpPr/>
          <p:nvPr/>
        </p:nvSpPr>
        <p:spPr>
          <a:xfrm>
            <a:off x="5944959" y="4403064"/>
            <a:ext cx="4235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>
                <a:solidFill>
                  <a:srgbClr val="1C1C1C"/>
                </a:solidFill>
                <a:latin typeface="Kalam" panose="02000000000000000000" pitchFamily="2" charset="0"/>
                <a:cs typeface="Kalam" panose="02000000000000000000" pitchFamily="2" charset="0"/>
              </a:rPr>
              <a:t>20</a:t>
            </a:r>
            <a:endParaRPr lang="en-US" dirty="0"/>
          </a:p>
        </p:txBody>
      </p:sp>
      <p:sp>
        <p:nvSpPr>
          <p:cNvPr id="173" name="Rectangle 172"/>
          <p:cNvSpPr/>
          <p:nvPr/>
        </p:nvSpPr>
        <p:spPr>
          <a:xfrm>
            <a:off x="7207550" y="3459622"/>
            <a:ext cx="4203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>
                <a:solidFill>
                  <a:srgbClr val="1C1C1C"/>
                </a:solidFill>
                <a:latin typeface="Kalam" panose="02000000000000000000" pitchFamily="2" charset="0"/>
                <a:cs typeface="Kalam" panose="02000000000000000000" pitchFamily="2" charset="0"/>
              </a:rPr>
              <a:t>50</a:t>
            </a:r>
            <a:endParaRPr lang="en-US" dirty="0"/>
          </a:p>
        </p:txBody>
      </p:sp>
      <p:sp>
        <p:nvSpPr>
          <p:cNvPr id="174" name="Rectangle 173"/>
          <p:cNvSpPr/>
          <p:nvPr/>
        </p:nvSpPr>
        <p:spPr>
          <a:xfrm>
            <a:off x="7213962" y="3773314"/>
            <a:ext cx="4074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>
                <a:solidFill>
                  <a:srgbClr val="1C1C1C"/>
                </a:solidFill>
                <a:latin typeface="Kalam" panose="02000000000000000000" pitchFamily="2" charset="0"/>
                <a:cs typeface="Kalam" panose="02000000000000000000" pitchFamily="2" charset="0"/>
              </a:rPr>
              <a:t>30</a:t>
            </a:r>
            <a:endParaRPr lang="en-US" dirty="0"/>
          </a:p>
        </p:txBody>
      </p:sp>
      <p:sp>
        <p:nvSpPr>
          <p:cNvPr id="175" name="Rectangle 174"/>
          <p:cNvSpPr/>
          <p:nvPr/>
        </p:nvSpPr>
        <p:spPr>
          <a:xfrm>
            <a:off x="7192322" y="4087006"/>
            <a:ext cx="4507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>
                <a:solidFill>
                  <a:srgbClr val="1C1C1C"/>
                </a:solidFill>
                <a:latin typeface="Kalam" panose="02000000000000000000" pitchFamily="2" charset="0"/>
                <a:cs typeface="Kalam" panose="02000000000000000000" pitchFamily="2" charset="0"/>
              </a:rPr>
              <a:t>25</a:t>
            </a:r>
            <a:endParaRPr lang="en-US" dirty="0"/>
          </a:p>
        </p:txBody>
      </p:sp>
      <p:sp>
        <p:nvSpPr>
          <p:cNvPr id="176" name="Rectangle 175"/>
          <p:cNvSpPr/>
          <p:nvPr/>
        </p:nvSpPr>
        <p:spPr>
          <a:xfrm>
            <a:off x="7205947" y="4400698"/>
            <a:ext cx="4235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>
                <a:solidFill>
                  <a:srgbClr val="1C1C1C"/>
                </a:solidFill>
                <a:latin typeface="Kalam" panose="02000000000000000000" pitchFamily="2" charset="0"/>
                <a:cs typeface="Kalam" panose="02000000000000000000" pitchFamily="2" charset="0"/>
              </a:rPr>
              <a:t>20</a:t>
            </a:r>
            <a:endParaRPr lang="en-US" dirty="0"/>
          </a:p>
        </p:txBody>
      </p:sp>
      <p:pic>
        <p:nvPicPr>
          <p:cNvPr id="178" name="U -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16" t="-348" r="39873" b="74994"/>
          <a:stretch/>
        </p:blipFill>
        <p:spPr>
          <a:xfrm rot="850317">
            <a:off x="4171954" y="5235937"/>
            <a:ext cx="262204" cy="453771"/>
          </a:xfrm>
          <a:prstGeom prst="rect">
            <a:avLst/>
          </a:prstGeom>
        </p:spPr>
      </p:pic>
      <p:pic>
        <p:nvPicPr>
          <p:cNvPr id="179" name="U - 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11" t="-336" r="91000" b="74982"/>
          <a:stretch/>
        </p:blipFill>
        <p:spPr>
          <a:xfrm rot="850317">
            <a:off x="4171954" y="5235937"/>
            <a:ext cx="262204" cy="453771"/>
          </a:xfrm>
          <a:prstGeom prst="rect">
            <a:avLst/>
          </a:prstGeom>
        </p:spPr>
      </p:pic>
      <p:cxnSp>
        <p:nvCxnSpPr>
          <p:cNvPr id="182" name="Straight Connector 181"/>
          <p:cNvCxnSpPr>
            <a:cxnSpLocks/>
          </p:cNvCxnSpPr>
          <p:nvPr/>
        </p:nvCxnSpPr>
        <p:spPr>
          <a:xfrm flipH="1">
            <a:off x="1868802" y="2511970"/>
            <a:ext cx="364789" cy="260304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6" name="Straight Connector 165"/>
          <p:cNvCxnSpPr>
            <a:cxnSpLocks/>
          </p:cNvCxnSpPr>
          <p:nvPr/>
        </p:nvCxnSpPr>
        <p:spPr>
          <a:xfrm flipH="1">
            <a:off x="1868802" y="3717292"/>
            <a:ext cx="195875" cy="139772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6" name="Straight Connector 185"/>
          <p:cNvCxnSpPr>
            <a:cxnSpLocks/>
          </p:cNvCxnSpPr>
          <p:nvPr/>
        </p:nvCxnSpPr>
        <p:spPr>
          <a:xfrm flipH="1">
            <a:off x="1868802" y="4206121"/>
            <a:ext cx="127370" cy="90889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8" name="Straight Connector 187"/>
          <p:cNvCxnSpPr>
            <a:cxnSpLocks/>
          </p:cNvCxnSpPr>
          <p:nvPr/>
        </p:nvCxnSpPr>
        <p:spPr>
          <a:xfrm flipH="1">
            <a:off x="1868802" y="4326870"/>
            <a:ext cx="110449" cy="78814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0" name="Straight Connector 189"/>
          <p:cNvCxnSpPr>
            <a:cxnSpLocks/>
          </p:cNvCxnSpPr>
          <p:nvPr/>
        </p:nvCxnSpPr>
        <p:spPr>
          <a:xfrm flipH="1">
            <a:off x="1868802" y="4447478"/>
            <a:ext cx="93546" cy="66753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2" name="Picture 191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941"/>
          <a:stretch/>
        </p:blipFill>
        <p:spPr>
          <a:xfrm>
            <a:off x="1041681" y="4567871"/>
            <a:ext cx="1594149" cy="1528338"/>
          </a:xfrm>
          <a:prstGeom prst="rect">
            <a:avLst/>
          </a:prstGeom>
        </p:spPr>
      </p:pic>
      <p:pic>
        <p:nvPicPr>
          <p:cNvPr id="193" name="Picture 192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941"/>
          <a:stretch/>
        </p:blipFill>
        <p:spPr>
          <a:xfrm>
            <a:off x="1041681" y="4567871"/>
            <a:ext cx="1594149" cy="1528338"/>
          </a:xfrm>
          <a:prstGeom prst="rect">
            <a:avLst/>
          </a:prstGeom>
        </p:spPr>
      </p:pic>
      <p:pic>
        <p:nvPicPr>
          <p:cNvPr id="194" name="Picture 193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941"/>
          <a:stretch/>
        </p:blipFill>
        <p:spPr>
          <a:xfrm>
            <a:off x="1041681" y="4567871"/>
            <a:ext cx="1594149" cy="1528338"/>
          </a:xfrm>
          <a:prstGeom prst="rect">
            <a:avLst/>
          </a:prstGeom>
        </p:spPr>
      </p:pic>
      <p:pic>
        <p:nvPicPr>
          <p:cNvPr id="195" name="Picture 194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941"/>
          <a:stretch/>
        </p:blipFill>
        <p:spPr>
          <a:xfrm>
            <a:off x="1041681" y="4567871"/>
            <a:ext cx="1594149" cy="1528338"/>
          </a:xfrm>
          <a:prstGeom prst="rect">
            <a:avLst/>
          </a:prstGeom>
        </p:spPr>
      </p:pic>
      <p:pic>
        <p:nvPicPr>
          <p:cNvPr id="131" name="Picture 130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36" b="29809"/>
          <a:stretch/>
        </p:blipFill>
        <p:spPr>
          <a:xfrm>
            <a:off x="849108" y="4310164"/>
            <a:ext cx="2861276" cy="1801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493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81481E-6 L -1.66667E-6 -0.2150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076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" dur="2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81481E-6 L -1.66667E-6 -0.21504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0764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4" dur="20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2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8" dur="20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81481E-6 L -1.66667E-6 -0.21504 " pathEditMode="relative" rAng="0" ptsTypes="AA">
                                      <p:cBhvr>
                                        <p:cTn id="75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0764"/>
                                    </p:animMotion>
                                  </p:childTnLst>
                                </p:cTn>
                              </p:par>
                              <p:par>
                                <p:cTn id="76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7" dur="2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500"/>
                            </p:stCondLst>
                            <p:childTnLst>
                              <p:par>
                                <p:cTn id="80" presetID="2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81" dur="20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"/>
                            </p:stCondLst>
                            <p:childTnLst>
                              <p:par>
                                <p:cTn id="101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81481E-6 L -1.66667E-6 -0.21504 " pathEditMode="relative" rAng="0" ptsTypes="AA">
                                      <p:cBhvr>
                                        <p:cTn id="102" dur="2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0764"/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4" dur="20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500"/>
                            </p:stCondLst>
                            <p:childTnLst>
                              <p:par>
                                <p:cTn id="107" presetID="2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08" dur="20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500"/>
                            </p:stCondLst>
                            <p:childTnLst>
                              <p:par>
                                <p:cTn id="134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81481E-6 L -1.66667E-6 -0.21504 " pathEditMode="relative" rAng="0" ptsTypes="AA">
                                      <p:cBhvr>
                                        <p:cTn id="135" dur="2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0764"/>
                                    </p:animMotion>
                                  </p:childTnLst>
                                </p:cTn>
                              </p:par>
                              <p:par>
                                <p:cTn id="136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7" dur="20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2500"/>
                            </p:stCondLst>
                            <p:childTnLst>
                              <p:par>
                                <p:cTn id="140" presetID="2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41" dur="20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5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" grpId="0"/>
      <p:bldP spid="168" grpId="0"/>
      <p:bldP spid="169" grpId="0"/>
      <p:bldP spid="170" grpId="0"/>
      <p:bldP spid="171" grpId="0"/>
      <p:bldP spid="172" grpId="0"/>
      <p:bldP spid="173" grpId="0"/>
      <p:bldP spid="174" grpId="0"/>
      <p:bldP spid="175" grpId="0"/>
      <p:bldP spid="17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C0BE02D-DA03-42BF-86D4-27AA372A8B2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506" t="6337" r="8684" b="20538"/>
          <a:stretch/>
        </p:blipFill>
        <p:spPr>
          <a:xfrm>
            <a:off x="755650" y="1981199"/>
            <a:ext cx="7632700" cy="4114801"/>
          </a:xfrm>
          <a:prstGeom prst="rect">
            <a:avLst/>
          </a:prstGeom>
        </p:spPr>
      </p:pic>
      <p:graphicFrame>
        <p:nvGraphicFramePr>
          <p:cNvPr id="157" name="Table 1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2057266"/>
              </p:ext>
            </p:extLst>
          </p:nvPr>
        </p:nvGraphicFramePr>
        <p:xfrm>
          <a:off x="4378343" y="3038837"/>
          <a:ext cx="2544326" cy="21268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72163">
                  <a:extLst>
                    <a:ext uri="{9D8B030D-6E8A-4147-A177-3AD203B41FA5}">
                      <a16:colId xmlns:a16="http://schemas.microsoft.com/office/drawing/2014/main" val="3750907686"/>
                    </a:ext>
                  </a:extLst>
                </a:gridCol>
                <a:gridCol w="1272163">
                  <a:extLst>
                    <a:ext uri="{9D8B030D-6E8A-4147-A177-3AD203B41FA5}">
                      <a16:colId xmlns:a16="http://schemas.microsoft.com/office/drawing/2014/main" val="2472195899"/>
                    </a:ext>
                  </a:extLst>
                </a:gridCol>
              </a:tblGrid>
              <a:tr h="339322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800" b="0" i="0" u="none" strike="noStrike" dirty="0">
                          <a:solidFill>
                            <a:srgbClr val="1C1C1C"/>
                          </a:solidFill>
                          <a:effectLst/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Time in Minutes</a:t>
                      </a:r>
                    </a:p>
                  </a:txBody>
                  <a:tcPr marL="6549" marR="6549" marT="654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800" b="0" i="0" u="none" strike="noStrike" dirty="0">
                          <a:solidFill>
                            <a:srgbClr val="1C1C1C"/>
                          </a:solidFill>
                          <a:effectLst/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Temperature in °C</a:t>
                      </a:r>
                    </a:p>
                  </a:txBody>
                  <a:tcPr marL="6549" marR="6549" marT="654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3899135"/>
                  </a:ext>
                </a:extLst>
              </a:tr>
              <a:tr h="31433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0</a:t>
                      </a:r>
                    </a:p>
                  </a:txBody>
                  <a:tcPr marL="6549" marR="6549" marT="654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100</a:t>
                      </a:r>
                    </a:p>
                  </a:txBody>
                  <a:tcPr marL="6549" marR="6549" marT="654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0613670"/>
                  </a:ext>
                </a:extLst>
              </a:tr>
              <a:tr h="31433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5</a:t>
                      </a:r>
                    </a:p>
                  </a:txBody>
                  <a:tcPr marL="6549" marR="6549" marT="654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50</a:t>
                      </a:r>
                    </a:p>
                  </a:txBody>
                  <a:tcPr marL="6549" marR="6549" marT="654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27493834"/>
                  </a:ext>
                </a:extLst>
              </a:tr>
              <a:tr h="31433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10</a:t>
                      </a:r>
                    </a:p>
                  </a:txBody>
                  <a:tcPr marL="6549" marR="6549" marT="654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30</a:t>
                      </a:r>
                    </a:p>
                  </a:txBody>
                  <a:tcPr marL="6549" marR="6549" marT="654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39310460"/>
                  </a:ext>
                </a:extLst>
              </a:tr>
              <a:tr h="31433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15</a:t>
                      </a:r>
                    </a:p>
                  </a:txBody>
                  <a:tcPr marL="6549" marR="6549" marT="654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25</a:t>
                      </a:r>
                    </a:p>
                  </a:txBody>
                  <a:tcPr marL="6549" marR="6549" marT="654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9863231"/>
                  </a:ext>
                </a:extLst>
              </a:tr>
              <a:tr h="31433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20</a:t>
                      </a:r>
                    </a:p>
                  </a:txBody>
                  <a:tcPr marL="6549" marR="6549" marT="654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20</a:t>
                      </a:r>
                    </a:p>
                  </a:txBody>
                  <a:tcPr marL="6549" marR="6549" marT="654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74297430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755650" y="1267950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dirty="0">
                <a:latin typeface="Twinkl" pitchFamily="50" charset="0"/>
                <a:sym typeface="Sassoon Infant Rg" pitchFamily="2" charset="0"/>
              </a:rPr>
              <a:t>The children from Class 5 wrote four questions about their data.</a:t>
            </a:r>
            <a:br>
              <a:rPr lang="en-GB" altLang="en-US" dirty="0">
                <a:latin typeface="Twinkl" pitchFamily="50" charset="0"/>
                <a:sym typeface="Sassoon Infant Rg" pitchFamily="2" charset="0"/>
              </a:rPr>
            </a:br>
            <a:r>
              <a:rPr lang="en-GB" altLang="en-US" dirty="0">
                <a:latin typeface="Twinkl" pitchFamily="50" charset="0"/>
                <a:sym typeface="Sassoon Infant Rg" pitchFamily="2" charset="0"/>
              </a:rPr>
              <a:t>Can you answer them?</a:t>
            </a:r>
          </a:p>
        </p:txBody>
      </p:sp>
      <p:sp>
        <p:nvSpPr>
          <p:cNvPr id="8" name="Rectangle 7"/>
          <p:cNvSpPr/>
          <p:nvPr/>
        </p:nvSpPr>
        <p:spPr>
          <a:xfrm>
            <a:off x="1454161" y="697112"/>
            <a:ext cx="6235682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Temperature Investigation</a:t>
            </a:r>
            <a:endParaRPr lang="en-GB" sz="4000" b="1" dirty="0">
              <a:latin typeface="Twinkl" pitchFamily="2" charset="0"/>
            </a:endParaRPr>
          </a:p>
        </p:txBody>
      </p:sp>
      <p:pic>
        <p:nvPicPr>
          <p:cNvPr id="6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1" name="Rectangle 90">
            <a:extLst>
              <a:ext uri="{FF2B5EF4-FFF2-40B4-BE49-F238E27FC236}">
                <a16:creationId xmlns:a16="http://schemas.microsoft.com/office/drawing/2014/main" id="{8EE247C4-9206-4F82-A894-F896CF3ECD7E}"/>
              </a:ext>
            </a:extLst>
          </p:cNvPr>
          <p:cNvSpPr/>
          <p:nvPr/>
        </p:nvSpPr>
        <p:spPr>
          <a:xfrm>
            <a:off x="1381125" y="3002028"/>
            <a:ext cx="2729481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dirty="0">
                <a:latin typeface="Kalam" panose="02000000000000000000" pitchFamily="2" charset="0"/>
                <a:cs typeface="Kalam" panose="02000000000000000000" pitchFamily="2" charset="0"/>
                <a:sym typeface="Sassoon Infant Rg" pitchFamily="2" charset="0"/>
              </a:rPr>
              <a:t>By how many degrees</a:t>
            </a:r>
            <a:br>
              <a:rPr lang="en-GB" altLang="en-US" dirty="0">
                <a:latin typeface="Kalam" panose="02000000000000000000" pitchFamily="2" charset="0"/>
                <a:cs typeface="Kalam" panose="02000000000000000000" pitchFamily="2" charset="0"/>
                <a:sym typeface="Sassoon Infant Rg" pitchFamily="2" charset="0"/>
              </a:rPr>
            </a:br>
            <a:r>
              <a:rPr lang="en-GB" altLang="en-US" dirty="0">
                <a:latin typeface="Kalam" panose="02000000000000000000" pitchFamily="2" charset="0"/>
                <a:cs typeface="Kalam" panose="02000000000000000000" pitchFamily="2" charset="0"/>
                <a:sym typeface="Sassoon Infant Rg" pitchFamily="2" charset="0"/>
              </a:rPr>
              <a:t>did the water cool over the twenty minutes?</a:t>
            </a:r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60896B2D-0D8D-453D-86EB-F9C3A488C362}"/>
              </a:ext>
            </a:extLst>
          </p:cNvPr>
          <p:cNvSpPr/>
          <p:nvPr/>
        </p:nvSpPr>
        <p:spPr>
          <a:xfrm>
            <a:off x="1381125" y="4507017"/>
            <a:ext cx="2729481" cy="57629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sz="2800" dirty="0">
                <a:solidFill>
                  <a:srgbClr val="0070C0"/>
                </a:solidFill>
                <a:latin typeface="Kalam" panose="02000000000000000000" pitchFamily="2" charset="0"/>
                <a:cs typeface="Kalam" panose="02000000000000000000" pitchFamily="2" charset="0"/>
                <a:sym typeface="Sassoon Infant Rg" pitchFamily="2" charset="0"/>
              </a:rPr>
              <a:t>80°C</a:t>
            </a:r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A065C3B4-D14C-4798-A807-29BC090D587C}"/>
              </a:ext>
            </a:extLst>
          </p:cNvPr>
          <p:cNvSpPr/>
          <p:nvPr/>
        </p:nvSpPr>
        <p:spPr>
          <a:xfrm>
            <a:off x="1381125" y="3002028"/>
            <a:ext cx="2729481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dirty="0">
                <a:latin typeface="Kalam" panose="02000000000000000000" pitchFamily="2" charset="0"/>
                <a:cs typeface="Kalam" panose="02000000000000000000" pitchFamily="2" charset="0"/>
                <a:sym typeface="Sassoon Infant Rg" pitchFamily="2" charset="0"/>
              </a:rPr>
              <a:t>By how many degrees</a:t>
            </a:r>
            <a:br>
              <a:rPr lang="en-GB" altLang="en-US" dirty="0">
                <a:latin typeface="Kalam" panose="02000000000000000000" pitchFamily="2" charset="0"/>
                <a:cs typeface="Kalam" panose="02000000000000000000" pitchFamily="2" charset="0"/>
                <a:sym typeface="Sassoon Infant Rg" pitchFamily="2" charset="0"/>
              </a:rPr>
            </a:br>
            <a:r>
              <a:rPr lang="en-GB" altLang="en-US" dirty="0">
                <a:latin typeface="Kalam" panose="02000000000000000000" pitchFamily="2" charset="0"/>
                <a:cs typeface="Kalam" panose="02000000000000000000" pitchFamily="2" charset="0"/>
                <a:sym typeface="Sassoon Infant Rg" pitchFamily="2" charset="0"/>
              </a:rPr>
              <a:t>did the water cool over</a:t>
            </a:r>
            <a:br>
              <a:rPr lang="en-GB" altLang="en-US" dirty="0">
                <a:latin typeface="Kalam" panose="02000000000000000000" pitchFamily="2" charset="0"/>
                <a:cs typeface="Kalam" panose="02000000000000000000" pitchFamily="2" charset="0"/>
                <a:sym typeface="Sassoon Infant Rg" pitchFamily="2" charset="0"/>
              </a:rPr>
            </a:br>
            <a:r>
              <a:rPr lang="en-GB" altLang="en-US" dirty="0">
                <a:latin typeface="Kalam" panose="02000000000000000000" pitchFamily="2" charset="0"/>
                <a:cs typeface="Kalam" panose="02000000000000000000" pitchFamily="2" charset="0"/>
                <a:sym typeface="Sassoon Infant Rg" pitchFamily="2" charset="0"/>
              </a:rPr>
              <a:t>the first five minutes?</a:t>
            </a:r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50C37C9E-2754-4B81-86C9-2E196DF71113}"/>
              </a:ext>
            </a:extLst>
          </p:cNvPr>
          <p:cNvSpPr/>
          <p:nvPr/>
        </p:nvSpPr>
        <p:spPr>
          <a:xfrm>
            <a:off x="1381125" y="4507017"/>
            <a:ext cx="2729481" cy="57629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sz="2800" dirty="0">
                <a:solidFill>
                  <a:srgbClr val="0070C0"/>
                </a:solidFill>
                <a:latin typeface="Kalam" panose="02000000000000000000" pitchFamily="2" charset="0"/>
                <a:cs typeface="Kalam" panose="02000000000000000000" pitchFamily="2" charset="0"/>
                <a:sym typeface="Sassoon Infant Rg" pitchFamily="2" charset="0"/>
              </a:rPr>
              <a:t>50°C</a:t>
            </a:r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CD879BEE-EC8A-4687-AD37-0A83719B7238}"/>
              </a:ext>
            </a:extLst>
          </p:cNvPr>
          <p:cNvSpPr/>
          <p:nvPr/>
        </p:nvSpPr>
        <p:spPr>
          <a:xfrm>
            <a:off x="1381125" y="2863528"/>
            <a:ext cx="2729481" cy="1253402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dirty="0">
                <a:latin typeface="Kalam" panose="02000000000000000000" pitchFamily="2" charset="0"/>
                <a:cs typeface="Kalam" panose="02000000000000000000" pitchFamily="2" charset="0"/>
                <a:sym typeface="Sassoon Infant Rg" pitchFamily="2" charset="0"/>
              </a:rPr>
              <a:t>By how many degrees</a:t>
            </a:r>
            <a:br>
              <a:rPr lang="en-GB" altLang="en-US" dirty="0">
                <a:latin typeface="Kalam" panose="02000000000000000000" pitchFamily="2" charset="0"/>
                <a:cs typeface="Kalam" panose="02000000000000000000" pitchFamily="2" charset="0"/>
                <a:sym typeface="Sassoon Infant Rg" pitchFamily="2" charset="0"/>
              </a:rPr>
            </a:br>
            <a:r>
              <a:rPr lang="en-GB" altLang="en-US" dirty="0">
                <a:latin typeface="Kalam" panose="02000000000000000000" pitchFamily="2" charset="0"/>
                <a:cs typeface="Kalam" panose="02000000000000000000" pitchFamily="2" charset="0"/>
                <a:sym typeface="Sassoon Infant Rg" pitchFamily="2" charset="0"/>
              </a:rPr>
              <a:t>did the water cool from the fifth minute to the tenth minute?</a:t>
            </a:r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304D1EDC-5126-4544-934B-1AEAC13AA884}"/>
              </a:ext>
            </a:extLst>
          </p:cNvPr>
          <p:cNvSpPr/>
          <p:nvPr/>
        </p:nvSpPr>
        <p:spPr>
          <a:xfrm>
            <a:off x="1381125" y="4507017"/>
            <a:ext cx="2729481" cy="57629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sz="2800" dirty="0">
                <a:solidFill>
                  <a:srgbClr val="0070C0"/>
                </a:solidFill>
                <a:latin typeface="Kalam" panose="02000000000000000000" pitchFamily="2" charset="0"/>
                <a:cs typeface="Kalam" panose="02000000000000000000" pitchFamily="2" charset="0"/>
                <a:sym typeface="Sassoon Infant Rg" pitchFamily="2" charset="0"/>
              </a:rPr>
              <a:t>20°C</a:t>
            </a:r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3E3E762D-8F38-4C7B-9389-77606A7EDF54}"/>
              </a:ext>
            </a:extLst>
          </p:cNvPr>
          <p:cNvSpPr/>
          <p:nvPr/>
        </p:nvSpPr>
        <p:spPr>
          <a:xfrm>
            <a:off x="1381125" y="2863528"/>
            <a:ext cx="2729481" cy="1253402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dirty="0">
                <a:latin typeface="Kalam" panose="02000000000000000000" pitchFamily="2" charset="0"/>
                <a:cs typeface="Kalam" panose="02000000000000000000" pitchFamily="2" charset="0"/>
                <a:sym typeface="Sassoon Infant Rg" pitchFamily="2" charset="0"/>
              </a:rPr>
              <a:t>By how many degrees</a:t>
            </a:r>
            <a:br>
              <a:rPr lang="en-GB" altLang="en-US" dirty="0">
                <a:latin typeface="Kalam" panose="02000000000000000000" pitchFamily="2" charset="0"/>
                <a:cs typeface="Kalam" panose="02000000000000000000" pitchFamily="2" charset="0"/>
                <a:sym typeface="Sassoon Infant Rg" pitchFamily="2" charset="0"/>
              </a:rPr>
            </a:br>
            <a:r>
              <a:rPr lang="en-GB" altLang="en-US" dirty="0">
                <a:latin typeface="Kalam" panose="02000000000000000000" pitchFamily="2" charset="0"/>
                <a:cs typeface="Kalam" panose="02000000000000000000" pitchFamily="2" charset="0"/>
                <a:sym typeface="Sassoon Infant Rg" pitchFamily="2" charset="0"/>
              </a:rPr>
              <a:t>did the water cool from</a:t>
            </a:r>
            <a:br>
              <a:rPr lang="en-GB" altLang="en-US" dirty="0">
                <a:latin typeface="Kalam" panose="02000000000000000000" pitchFamily="2" charset="0"/>
                <a:cs typeface="Kalam" panose="02000000000000000000" pitchFamily="2" charset="0"/>
                <a:sym typeface="Sassoon Infant Rg" pitchFamily="2" charset="0"/>
              </a:rPr>
            </a:br>
            <a:r>
              <a:rPr lang="en-GB" altLang="en-US" dirty="0">
                <a:latin typeface="Kalam" panose="02000000000000000000" pitchFamily="2" charset="0"/>
                <a:cs typeface="Kalam" panose="02000000000000000000" pitchFamily="2" charset="0"/>
                <a:sym typeface="Sassoon Infant Rg" pitchFamily="2" charset="0"/>
              </a:rPr>
              <a:t>the tenth minute to the fifteenth minute?</a:t>
            </a:r>
          </a:p>
        </p:txBody>
      </p:sp>
      <p:sp>
        <p:nvSpPr>
          <p:cNvPr id="125" name="Rectangle 124">
            <a:extLst>
              <a:ext uri="{FF2B5EF4-FFF2-40B4-BE49-F238E27FC236}">
                <a16:creationId xmlns:a16="http://schemas.microsoft.com/office/drawing/2014/main" id="{3BE3ABC9-DD02-41BB-AB66-FB4C3EF9D686}"/>
              </a:ext>
            </a:extLst>
          </p:cNvPr>
          <p:cNvSpPr/>
          <p:nvPr/>
        </p:nvSpPr>
        <p:spPr>
          <a:xfrm>
            <a:off x="1381125" y="4507017"/>
            <a:ext cx="2729481" cy="57629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sz="2800" dirty="0">
                <a:solidFill>
                  <a:srgbClr val="0070C0"/>
                </a:solidFill>
                <a:latin typeface="Kalam" panose="02000000000000000000" pitchFamily="2" charset="0"/>
                <a:cs typeface="Kalam" panose="02000000000000000000" pitchFamily="2" charset="0"/>
                <a:sym typeface="Sassoon Infant Rg" pitchFamily="2" charset="0"/>
              </a:rPr>
              <a:t>5°C</a:t>
            </a:r>
          </a:p>
        </p:txBody>
      </p:sp>
    </p:spTree>
    <p:extLst>
      <p:ext uri="{BB962C8B-B14F-4D97-AF65-F5344CB8AC3E}">
        <p14:creationId xmlns:p14="http://schemas.microsoft.com/office/powerpoint/2010/main" val="3123195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/>
      <p:bldP spid="91" grpId="1"/>
      <p:bldP spid="94" grpId="0"/>
      <p:bldP spid="94" grpId="1"/>
      <p:bldP spid="94" grpId="2"/>
      <p:bldP spid="95" grpId="0"/>
      <p:bldP spid="95" grpId="1"/>
      <p:bldP spid="97" grpId="0"/>
      <p:bldP spid="97" grpId="1"/>
      <p:bldP spid="97" grpId="2"/>
      <p:bldP spid="98" grpId="0"/>
      <p:bldP spid="98" grpId="1"/>
      <p:bldP spid="99" grpId="0"/>
      <p:bldP spid="99" grpId="1"/>
      <p:bldP spid="99" grpId="2"/>
      <p:bldP spid="100" grpId="0"/>
      <p:bldP spid="125" grpId="0"/>
      <p:bldP spid="125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/>
          <a:srcRect l="1437" t="646" r="1437" b="12489"/>
          <a:stretch/>
        </p:blipFill>
        <p:spPr>
          <a:xfrm>
            <a:off x="755650" y="1981200"/>
            <a:ext cx="7632700" cy="41148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755650" y="1276339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dirty="0">
                <a:latin typeface="Twinkl" pitchFamily="50" charset="0"/>
                <a:sym typeface="Sassoon Infant Rg" pitchFamily="2" charset="0"/>
              </a:rPr>
              <a:t>Class 5 repeat their investigation, but this time they record</a:t>
            </a:r>
            <a:br>
              <a:rPr lang="en-GB" altLang="en-US" dirty="0">
                <a:latin typeface="Twinkl" pitchFamily="50" charset="0"/>
                <a:sym typeface="Sassoon Infant Rg" pitchFamily="2" charset="0"/>
              </a:rPr>
            </a:br>
            <a:r>
              <a:rPr lang="en-GB" altLang="en-US" dirty="0">
                <a:latin typeface="Twinkl" pitchFamily="50" charset="0"/>
                <a:sym typeface="Sassoon Infant Rg" pitchFamily="2" charset="0"/>
              </a:rPr>
              <a:t>the change in temperature of a cup of coffee over 20 minutes.</a:t>
            </a:r>
          </a:p>
        </p:txBody>
      </p:sp>
      <p:sp>
        <p:nvSpPr>
          <p:cNvPr id="8" name="Rectangle 7"/>
          <p:cNvSpPr/>
          <p:nvPr/>
        </p:nvSpPr>
        <p:spPr>
          <a:xfrm>
            <a:off x="1868537" y="697112"/>
            <a:ext cx="5406928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Temperature over Time</a:t>
            </a:r>
            <a:endParaRPr lang="en-GB" sz="4000" b="1" dirty="0">
              <a:latin typeface="Twinkl" pitchFamily="2" charset="0"/>
            </a:endParaRPr>
          </a:p>
        </p:txBody>
      </p:sp>
      <p:pic>
        <p:nvPicPr>
          <p:cNvPr id="75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8" name="Rectangle 87"/>
          <p:cNvSpPr/>
          <p:nvPr/>
        </p:nvSpPr>
        <p:spPr>
          <a:xfrm rot="306870">
            <a:off x="4738569" y="3049237"/>
            <a:ext cx="3296873" cy="236139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dirty="0">
                <a:latin typeface="Kalam" panose="02000000000000000000" pitchFamily="2" charset="0"/>
                <a:cs typeface="Kalam" panose="02000000000000000000" pitchFamily="2" charset="0"/>
                <a:sym typeface="Sassoon Infant Rg" pitchFamily="2" charset="0"/>
              </a:rPr>
              <a:t>The time data is called the </a:t>
            </a:r>
            <a:r>
              <a:rPr lang="en-GB" altLang="en-US" b="1" dirty="0">
                <a:latin typeface="Kalam" panose="02000000000000000000" pitchFamily="2" charset="0"/>
                <a:cs typeface="Kalam" panose="02000000000000000000" pitchFamily="2" charset="0"/>
                <a:sym typeface="Sassoon Infant Rg" pitchFamily="2" charset="0"/>
              </a:rPr>
              <a:t>independent</a:t>
            </a:r>
            <a:r>
              <a:rPr lang="en-GB" altLang="en-US" dirty="0">
                <a:latin typeface="Kalam" panose="02000000000000000000" pitchFamily="2" charset="0"/>
                <a:cs typeface="Kalam" panose="02000000000000000000" pitchFamily="2" charset="0"/>
                <a:sym typeface="Sassoon Infant Rg" pitchFamily="2" charset="0"/>
              </a:rPr>
              <a:t> variable.</a:t>
            </a:r>
          </a:p>
          <a:p>
            <a:pPr algn="ctr"/>
            <a:endParaRPr lang="en-GB" altLang="en-US" dirty="0">
              <a:latin typeface="Kalam" panose="02000000000000000000" pitchFamily="2" charset="0"/>
              <a:cs typeface="Kalam" panose="02000000000000000000" pitchFamily="2" charset="0"/>
              <a:sym typeface="Sassoon Infant Rg" pitchFamily="2" charset="0"/>
            </a:endParaRPr>
          </a:p>
          <a:p>
            <a:pPr algn="ctr"/>
            <a:r>
              <a:rPr lang="en-GB" altLang="en-US" dirty="0">
                <a:latin typeface="Kalam" panose="02000000000000000000" pitchFamily="2" charset="0"/>
                <a:cs typeface="Kalam" panose="02000000000000000000" pitchFamily="2" charset="0"/>
                <a:sym typeface="Sassoon Infant Rg" pitchFamily="2" charset="0"/>
              </a:rPr>
              <a:t>The temperature data is called the </a:t>
            </a:r>
            <a:r>
              <a:rPr lang="en-GB" altLang="en-US" b="1" dirty="0">
                <a:latin typeface="Kalam" panose="02000000000000000000" pitchFamily="2" charset="0"/>
                <a:cs typeface="Kalam" panose="02000000000000000000" pitchFamily="2" charset="0"/>
                <a:sym typeface="Sassoon Infant Rg" pitchFamily="2" charset="0"/>
              </a:rPr>
              <a:t>dependent</a:t>
            </a:r>
            <a:r>
              <a:rPr lang="en-GB" altLang="en-US" dirty="0">
                <a:latin typeface="Kalam" panose="02000000000000000000" pitchFamily="2" charset="0"/>
                <a:cs typeface="Kalam" panose="02000000000000000000" pitchFamily="2" charset="0"/>
                <a:sym typeface="Sassoon Infant Rg" pitchFamily="2" charset="0"/>
              </a:rPr>
              <a:t> variable.</a:t>
            </a:r>
          </a:p>
          <a:p>
            <a:pPr algn="ctr"/>
            <a:endParaRPr lang="en-GB" altLang="en-US" dirty="0">
              <a:latin typeface="Kalam" panose="02000000000000000000" pitchFamily="2" charset="0"/>
              <a:cs typeface="Kalam" panose="02000000000000000000" pitchFamily="2" charset="0"/>
              <a:sym typeface="Sassoon Infant Rg" pitchFamily="2" charset="0"/>
            </a:endParaRPr>
          </a:p>
          <a:p>
            <a:pPr algn="ctr"/>
            <a:r>
              <a:rPr lang="en-GB" altLang="en-US" dirty="0">
                <a:latin typeface="Kalam" panose="02000000000000000000" pitchFamily="2" charset="0"/>
                <a:cs typeface="Kalam" panose="02000000000000000000" pitchFamily="2" charset="0"/>
                <a:sym typeface="Sassoon Infant Rg" pitchFamily="2" charset="0"/>
              </a:rPr>
              <a:t>How do you think this data could be shown as a graph?</a:t>
            </a:r>
          </a:p>
        </p:txBody>
      </p:sp>
      <p:graphicFrame>
        <p:nvGraphicFramePr>
          <p:cNvPr id="91" name="Table 9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5004771"/>
              </p:ext>
            </p:extLst>
          </p:nvPr>
        </p:nvGraphicFramePr>
        <p:xfrm>
          <a:off x="1259052" y="3152242"/>
          <a:ext cx="2860646" cy="2155389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430323">
                  <a:extLst>
                    <a:ext uri="{9D8B030D-6E8A-4147-A177-3AD203B41FA5}">
                      <a16:colId xmlns:a16="http://schemas.microsoft.com/office/drawing/2014/main" val="3440627358"/>
                    </a:ext>
                  </a:extLst>
                </a:gridCol>
                <a:gridCol w="1430323">
                  <a:extLst>
                    <a:ext uri="{9D8B030D-6E8A-4147-A177-3AD203B41FA5}">
                      <a16:colId xmlns:a16="http://schemas.microsoft.com/office/drawing/2014/main" val="2420599231"/>
                    </a:ext>
                  </a:extLst>
                </a:gridCol>
              </a:tblGrid>
              <a:tr h="320040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800" b="0" i="0" u="none" strike="noStrike" dirty="0">
                          <a:solidFill>
                            <a:srgbClr val="1C1C1C"/>
                          </a:solidFill>
                          <a:effectLst/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Time in Minutes</a:t>
                      </a:r>
                    </a:p>
                  </a:txBody>
                  <a:tcPr marL="6549" marR="6549" marT="65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800" b="0" i="0" u="none" strike="noStrike" dirty="0">
                          <a:solidFill>
                            <a:srgbClr val="1C1C1C"/>
                          </a:solidFill>
                          <a:effectLst/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Temperature in °C </a:t>
                      </a:r>
                    </a:p>
                  </a:txBody>
                  <a:tcPr marL="6549" marR="6549" marT="65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6382186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u="none" strike="noStrike" dirty="0">
                          <a:solidFill>
                            <a:srgbClr val="1C1C1C"/>
                          </a:solidFill>
                          <a:effectLst/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0</a:t>
                      </a:r>
                    </a:p>
                  </a:txBody>
                  <a:tcPr marL="6549" marR="6549" marT="65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800" b="0" i="0" u="none" strike="noStrike" dirty="0">
                          <a:solidFill>
                            <a:srgbClr val="1C1C1C"/>
                          </a:solidFill>
                          <a:effectLst/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84</a:t>
                      </a:r>
                    </a:p>
                  </a:txBody>
                  <a:tcPr marL="6549" marR="6549" marT="65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u="none" strike="noStrike" dirty="0">
                          <a:solidFill>
                            <a:srgbClr val="1C1C1C"/>
                          </a:solidFill>
                          <a:effectLst/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5</a:t>
                      </a:r>
                    </a:p>
                  </a:txBody>
                  <a:tcPr marL="6549" marR="6549" marT="65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800" b="0" i="0" u="none" strike="noStrike" dirty="0">
                          <a:solidFill>
                            <a:srgbClr val="1C1C1C"/>
                          </a:solidFill>
                          <a:effectLst/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40</a:t>
                      </a:r>
                    </a:p>
                  </a:txBody>
                  <a:tcPr marL="6549" marR="6549" marT="65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u="none" strike="noStrike" dirty="0">
                          <a:solidFill>
                            <a:srgbClr val="1C1C1C"/>
                          </a:solidFill>
                          <a:effectLst/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10</a:t>
                      </a:r>
                    </a:p>
                  </a:txBody>
                  <a:tcPr marL="6549" marR="6549" marT="65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800" b="0" i="0" u="none" strike="noStrike" dirty="0">
                          <a:solidFill>
                            <a:srgbClr val="1C1C1C"/>
                          </a:solidFill>
                          <a:effectLst/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27</a:t>
                      </a:r>
                    </a:p>
                  </a:txBody>
                  <a:tcPr marL="6549" marR="6549" marT="65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u="none" strike="noStrike" dirty="0">
                          <a:solidFill>
                            <a:srgbClr val="1C1C1C"/>
                          </a:solidFill>
                          <a:effectLst/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15</a:t>
                      </a:r>
                    </a:p>
                  </a:txBody>
                  <a:tcPr marL="6549" marR="6549" marT="65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800" b="0" i="0" u="none" strike="noStrike" dirty="0">
                          <a:solidFill>
                            <a:srgbClr val="1C1C1C"/>
                          </a:solidFill>
                          <a:effectLst/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23</a:t>
                      </a:r>
                    </a:p>
                  </a:txBody>
                  <a:tcPr marL="6549" marR="6549" marT="65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u="none" strike="noStrike" dirty="0">
                          <a:solidFill>
                            <a:srgbClr val="1C1C1C"/>
                          </a:solidFill>
                          <a:effectLst/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20</a:t>
                      </a:r>
                    </a:p>
                  </a:txBody>
                  <a:tcPr marL="6549" marR="6549" marT="65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800" b="0" i="0" u="none" strike="noStrike" dirty="0">
                          <a:solidFill>
                            <a:srgbClr val="1C1C1C"/>
                          </a:solidFill>
                          <a:effectLst/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21</a:t>
                      </a:r>
                    </a:p>
                  </a:txBody>
                  <a:tcPr marL="6549" marR="6549" marT="65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77316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63036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61B73E95-7FD7-47E4-9ABB-8A430765F9C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56" t="2937" r="490" b="2673"/>
          <a:stretch/>
        </p:blipFill>
        <p:spPr>
          <a:xfrm>
            <a:off x="755649" y="1975743"/>
            <a:ext cx="7632701" cy="412025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755650" y="1276339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dirty="0">
                <a:latin typeface="Twinkl" pitchFamily="50" charset="0"/>
                <a:sym typeface="Sassoon Infant Rg" pitchFamily="2" charset="0"/>
              </a:rPr>
              <a:t>Class 5’s teacher, Mrs Chambers, explains to her class</a:t>
            </a:r>
            <a:br>
              <a:rPr lang="en-GB" altLang="en-US" dirty="0">
                <a:latin typeface="Twinkl" pitchFamily="50" charset="0"/>
                <a:sym typeface="Sassoon Infant Rg" pitchFamily="2" charset="0"/>
              </a:rPr>
            </a:br>
            <a:r>
              <a:rPr lang="en-GB" altLang="en-US" dirty="0">
                <a:latin typeface="Twinkl" pitchFamily="50" charset="0"/>
                <a:sym typeface="Sassoon Infant Rg" pitchFamily="2" charset="0"/>
              </a:rPr>
              <a:t>that they can draw a line graph of the data.</a:t>
            </a:r>
          </a:p>
        </p:txBody>
      </p:sp>
      <p:sp>
        <p:nvSpPr>
          <p:cNvPr id="8" name="Rectangle 7"/>
          <p:cNvSpPr/>
          <p:nvPr/>
        </p:nvSpPr>
        <p:spPr>
          <a:xfrm>
            <a:off x="3170977" y="697112"/>
            <a:ext cx="2802049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Line Graphs</a:t>
            </a:r>
            <a:endParaRPr lang="en-GB" sz="4000" b="1" dirty="0">
              <a:latin typeface="Twinkl" pitchFamily="2" charset="0"/>
            </a:endParaRPr>
          </a:p>
        </p:txBody>
      </p:sp>
      <p:graphicFrame>
        <p:nvGraphicFramePr>
          <p:cNvPr id="91" name="Table 9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6931060"/>
              </p:ext>
            </p:extLst>
          </p:nvPr>
        </p:nvGraphicFramePr>
        <p:xfrm>
          <a:off x="5002566" y="2958177"/>
          <a:ext cx="2860646" cy="2155389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430323">
                  <a:extLst>
                    <a:ext uri="{9D8B030D-6E8A-4147-A177-3AD203B41FA5}">
                      <a16:colId xmlns:a16="http://schemas.microsoft.com/office/drawing/2014/main" val="3440627358"/>
                    </a:ext>
                  </a:extLst>
                </a:gridCol>
                <a:gridCol w="1430323">
                  <a:extLst>
                    <a:ext uri="{9D8B030D-6E8A-4147-A177-3AD203B41FA5}">
                      <a16:colId xmlns:a16="http://schemas.microsoft.com/office/drawing/2014/main" val="2420599231"/>
                    </a:ext>
                  </a:extLst>
                </a:gridCol>
              </a:tblGrid>
              <a:tr h="320040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800" b="0" i="0" u="none" strike="noStrike" dirty="0">
                          <a:solidFill>
                            <a:srgbClr val="1C1C1C"/>
                          </a:solidFill>
                          <a:effectLst/>
                          <a:latin typeface="+mn-lt"/>
                          <a:cs typeface="Kalam" panose="02000000000000000000" pitchFamily="2" charset="0"/>
                        </a:rPr>
                        <a:t>Time in Minutes</a:t>
                      </a:r>
                    </a:p>
                  </a:txBody>
                  <a:tcPr marL="6549" marR="6549" marT="65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800" b="0" i="0" u="none" strike="noStrike" dirty="0">
                          <a:solidFill>
                            <a:srgbClr val="1C1C1C"/>
                          </a:solidFill>
                          <a:effectLst/>
                          <a:latin typeface="+mn-lt"/>
                          <a:cs typeface="Kalam" panose="02000000000000000000" pitchFamily="2" charset="0"/>
                        </a:rPr>
                        <a:t>Temperature in °C </a:t>
                      </a:r>
                    </a:p>
                  </a:txBody>
                  <a:tcPr marL="6549" marR="6549" marT="65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6382186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u="none" strike="noStrike" dirty="0">
                          <a:solidFill>
                            <a:srgbClr val="1C1C1C"/>
                          </a:solidFill>
                          <a:effectLst/>
                          <a:latin typeface="+mn-lt"/>
                          <a:cs typeface="Kalam" panose="02000000000000000000" pitchFamily="2" charset="0"/>
                        </a:rPr>
                        <a:t>0</a:t>
                      </a:r>
                    </a:p>
                  </a:txBody>
                  <a:tcPr marL="6549" marR="6549" marT="65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800" b="0" i="0" u="none" strike="noStrike" dirty="0">
                          <a:solidFill>
                            <a:srgbClr val="1C1C1C"/>
                          </a:solidFill>
                          <a:effectLst/>
                          <a:latin typeface="+mn-lt"/>
                          <a:cs typeface="Kalam" panose="02000000000000000000" pitchFamily="2" charset="0"/>
                        </a:rPr>
                        <a:t>84</a:t>
                      </a:r>
                    </a:p>
                  </a:txBody>
                  <a:tcPr marL="6549" marR="6549" marT="65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u="none" strike="noStrike" dirty="0">
                          <a:solidFill>
                            <a:srgbClr val="1C1C1C"/>
                          </a:solidFill>
                          <a:effectLst/>
                          <a:latin typeface="+mn-lt"/>
                          <a:cs typeface="Kalam" panose="02000000000000000000" pitchFamily="2" charset="0"/>
                        </a:rPr>
                        <a:t>5</a:t>
                      </a:r>
                    </a:p>
                  </a:txBody>
                  <a:tcPr marL="6549" marR="6549" marT="65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800" b="0" i="0" u="none" strike="noStrike" dirty="0">
                          <a:solidFill>
                            <a:srgbClr val="1C1C1C"/>
                          </a:solidFill>
                          <a:effectLst/>
                          <a:latin typeface="+mn-lt"/>
                          <a:cs typeface="Kalam" panose="02000000000000000000" pitchFamily="2" charset="0"/>
                        </a:rPr>
                        <a:t>40</a:t>
                      </a:r>
                    </a:p>
                  </a:txBody>
                  <a:tcPr marL="6549" marR="6549" marT="65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u="none" strike="noStrike" dirty="0">
                          <a:solidFill>
                            <a:srgbClr val="1C1C1C"/>
                          </a:solidFill>
                          <a:effectLst/>
                          <a:latin typeface="+mn-lt"/>
                          <a:cs typeface="Kalam" panose="02000000000000000000" pitchFamily="2" charset="0"/>
                        </a:rPr>
                        <a:t>10</a:t>
                      </a:r>
                    </a:p>
                  </a:txBody>
                  <a:tcPr marL="6549" marR="6549" marT="65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800" b="0" i="0" u="none" strike="noStrike" dirty="0">
                          <a:solidFill>
                            <a:srgbClr val="1C1C1C"/>
                          </a:solidFill>
                          <a:effectLst/>
                          <a:latin typeface="+mn-lt"/>
                          <a:cs typeface="Kalam" panose="02000000000000000000" pitchFamily="2" charset="0"/>
                        </a:rPr>
                        <a:t>27</a:t>
                      </a:r>
                    </a:p>
                  </a:txBody>
                  <a:tcPr marL="6549" marR="6549" marT="65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u="none" strike="noStrike" dirty="0">
                          <a:solidFill>
                            <a:srgbClr val="1C1C1C"/>
                          </a:solidFill>
                          <a:effectLst/>
                          <a:latin typeface="+mn-lt"/>
                          <a:cs typeface="Kalam" panose="02000000000000000000" pitchFamily="2" charset="0"/>
                        </a:rPr>
                        <a:t>15</a:t>
                      </a:r>
                    </a:p>
                  </a:txBody>
                  <a:tcPr marL="6549" marR="6549" marT="65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800" b="0" i="0" u="none" strike="noStrike" dirty="0">
                          <a:solidFill>
                            <a:srgbClr val="1C1C1C"/>
                          </a:solidFill>
                          <a:effectLst/>
                          <a:latin typeface="+mn-lt"/>
                          <a:cs typeface="Kalam" panose="02000000000000000000" pitchFamily="2" charset="0"/>
                        </a:rPr>
                        <a:t>23</a:t>
                      </a:r>
                    </a:p>
                  </a:txBody>
                  <a:tcPr marL="6549" marR="6549" marT="65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u="none" strike="noStrike" dirty="0">
                          <a:solidFill>
                            <a:srgbClr val="1C1C1C"/>
                          </a:solidFill>
                          <a:effectLst/>
                          <a:latin typeface="+mn-lt"/>
                          <a:cs typeface="Kalam" panose="02000000000000000000" pitchFamily="2" charset="0"/>
                        </a:rPr>
                        <a:t>20</a:t>
                      </a:r>
                    </a:p>
                  </a:txBody>
                  <a:tcPr marL="6549" marR="6549" marT="65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800" b="0" i="0" u="none" strike="noStrike" dirty="0">
                          <a:solidFill>
                            <a:srgbClr val="1C1C1C"/>
                          </a:solidFill>
                          <a:effectLst/>
                          <a:latin typeface="+mn-lt"/>
                          <a:cs typeface="Kalam" panose="02000000000000000000" pitchFamily="2" charset="0"/>
                        </a:rPr>
                        <a:t>21</a:t>
                      </a:r>
                    </a:p>
                  </a:txBody>
                  <a:tcPr marL="6549" marR="6549" marT="65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7731608"/>
                  </a:ext>
                </a:extLst>
              </a:tr>
            </a:tbl>
          </a:graphicData>
        </a:graphic>
      </p:graphicFrame>
      <p:grpSp>
        <p:nvGrpSpPr>
          <p:cNvPr id="22" name="Group 21">
            <a:extLst>
              <a:ext uri="{FF2B5EF4-FFF2-40B4-BE49-F238E27FC236}">
                <a16:creationId xmlns:a16="http://schemas.microsoft.com/office/drawing/2014/main" id="{4B1D9DA1-85BB-4703-B80D-7940A009AF05}"/>
              </a:ext>
            </a:extLst>
          </p:cNvPr>
          <p:cNvGrpSpPr/>
          <p:nvPr/>
        </p:nvGrpSpPr>
        <p:grpSpPr>
          <a:xfrm>
            <a:off x="3025532" y="2275638"/>
            <a:ext cx="2903791" cy="1638076"/>
            <a:chOff x="3083458" y="2220860"/>
            <a:chExt cx="2903791" cy="1638076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6B089394-AA73-4690-8346-F9C93EC310D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83458" y="2220860"/>
              <a:ext cx="2903791" cy="1638076"/>
            </a:xfrm>
            <a:prstGeom prst="rect">
              <a:avLst/>
            </a:prstGeom>
          </p:spPr>
        </p:pic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1BF7E81D-6EB0-4801-8CF4-9249605E7743}"/>
                </a:ext>
              </a:extLst>
            </p:cNvPr>
            <p:cNvSpPr/>
            <p:nvPr/>
          </p:nvSpPr>
          <p:spPr>
            <a:xfrm>
              <a:off x="3523375" y="2418711"/>
              <a:ext cx="2463873" cy="1253402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Line graphs are</a:t>
              </a:r>
              <a:br>
                <a:rPr lang="en-GB" altLang="en-US" dirty="0">
                  <a:latin typeface="Twinkl" pitchFamily="50" charset="0"/>
                  <a:sym typeface="Sassoon Infant Rg" pitchFamily="2" charset="0"/>
                </a:rPr>
              </a:br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used to show changes to a measurement</a:t>
              </a:r>
              <a:br>
                <a:rPr lang="en-GB" altLang="en-US" dirty="0">
                  <a:latin typeface="Twinkl" pitchFamily="50" charset="0"/>
                  <a:sym typeface="Sassoon Infant Rg" pitchFamily="2" charset="0"/>
                </a:rPr>
              </a:br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over time.</a:t>
              </a: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C7601583-669D-46F3-ABC9-C6F58DD2BD36}"/>
              </a:ext>
            </a:extLst>
          </p:cNvPr>
          <p:cNvGrpSpPr/>
          <p:nvPr/>
        </p:nvGrpSpPr>
        <p:grpSpPr>
          <a:xfrm>
            <a:off x="3038081" y="2104760"/>
            <a:ext cx="3336882" cy="1882390"/>
            <a:chOff x="3083458" y="2220860"/>
            <a:chExt cx="2903791" cy="1638076"/>
          </a:xfrm>
        </p:grpSpPr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B14327F5-C6E2-4BA8-84FB-EAD6FB1A77A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83458" y="2220860"/>
              <a:ext cx="2903791" cy="1638076"/>
            </a:xfrm>
            <a:prstGeom prst="rect">
              <a:avLst/>
            </a:prstGeom>
          </p:spPr>
        </p:pic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A165C426-F465-4864-8599-150DAD633184}"/>
                </a:ext>
              </a:extLst>
            </p:cNvPr>
            <p:cNvSpPr/>
            <p:nvPr/>
          </p:nvSpPr>
          <p:spPr>
            <a:xfrm>
              <a:off x="3523375" y="2480091"/>
              <a:ext cx="2463873" cy="1090724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In this investigation,</a:t>
              </a:r>
              <a:br>
                <a:rPr lang="en-GB" altLang="en-US" dirty="0">
                  <a:latin typeface="Twinkl" pitchFamily="50" charset="0"/>
                  <a:sym typeface="Sassoon Infant Rg" pitchFamily="2" charset="0"/>
                </a:rPr>
              </a:br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we have measured how</a:t>
              </a:r>
              <a:br>
                <a:rPr lang="en-GB" altLang="en-US" dirty="0">
                  <a:latin typeface="Twinkl" pitchFamily="50" charset="0"/>
                  <a:sym typeface="Sassoon Infant Rg" pitchFamily="2" charset="0"/>
                </a:rPr>
              </a:br>
              <a:r>
                <a:rPr lang="en-GB" altLang="en-US" dirty="0">
                  <a:latin typeface="Twinkl" pitchFamily="50" charset="0"/>
                  <a:sym typeface="Sassoon Infant Rg" pitchFamily="2" charset="0"/>
                </a:rPr>
                <a:t>the temperature changed every five minutes.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68220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7" name="Picture 276">
            <a:extLst>
              <a:ext uri="{FF2B5EF4-FFF2-40B4-BE49-F238E27FC236}">
                <a16:creationId xmlns:a16="http://schemas.microsoft.com/office/drawing/2014/main" id="{40AFD3B0-707A-427E-AC53-C54B2B95904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8" t="5996" r="3474" b="9742"/>
          <a:stretch/>
        </p:blipFill>
        <p:spPr>
          <a:xfrm>
            <a:off x="755650" y="1981200"/>
            <a:ext cx="7632700" cy="41148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755650" y="1276339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dirty="0">
                <a:latin typeface="Twinkl" pitchFamily="50" charset="0"/>
                <a:sym typeface="Sassoon Infant Rg" pitchFamily="2" charset="0"/>
              </a:rPr>
              <a:t>A line graph has a horizontal axis.</a:t>
            </a:r>
          </a:p>
          <a:p>
            <a:pPr algn="ctr"/>
            <a:r>
              <a:rPr lang="en-GB" altLang="en-US" dirty="0">
                <a:latin typeface="Twinkl" pitchFamily="50" charset="0"/>
                <a:sym typeface="Sassoon Infant Rg" pitchFamily="2" charset="0"/>
              </a:rPr>
              <a:t>In this investigation, the horizontal axis is showing time in minutes.</a:t>
            </a:r>
          </a:p>
        </p:txBody>
      </p:sp>
      <p:sp>
        <p:nvSpPr>
          <p:cNvPr id="8" name="Rectangle 7"/>
          <p:cNvSpPr/>
          <p:nvPr/>
        </p:nvSpPr>
        <p:spPr>
          <a:xfrm>
            <a:off x="3170977" y="697112"/>
            <a:ext cx="2802049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Line Graphs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437122E-F033-48DC-B6A3-39C64F4E7DC8}"/>
              </a:ext>
            </a:extLst>
          </p:cNvPr>
          <p:cNvSpPr/>
          <p:nvPr/>
        </p:nvSpPr>
        <p:spPr>
          <a:xfrm>
            <a:off x="755650" y="1276339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dirty="0">
                <a:latin typeface="Twinkl" pitchFamily="50" charset="0"/>
                <a:sym typeface="Sassoon Infant Rg" pitchFamily="2" charset="0"/>
              </a:rPr>
              <a:t>A line graph also has a vertical axis.</a:t>
            </a:r>
          </a:p>
          <a:p>
            <a:pPr algn="ctr"/>
            <a:r>
              <a:rPr lang="en-GB" altLang="en-US" dirty="0">
                <a:latin typeface="Twinkl" pitchFamily="50" charset="0"/>
                <a:sym typeface="Sassoon Infant Rg" pitchFamily="2" charset="0"/>
              </a:rPr>
              <a:t>In this investigation, the vertical axis is showing temperature in °C.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5E40658-A36E-46CD-9808-DFB119EF9124}"/>
              </a:ext>
            </a:extLst>
          </p:cNvPr>
          <p:cNvSpPr/>
          <p:nvPr/>
        </p:nvSpPr>
        <p:spPr>
          <a:xfrm>
            <a:off x="755650" y="1276339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dirty="0">
                <a:latin typeface="Twinkl" pitchFamily="50" charset="0"/>
                <a:sym typeface="Sassoon Infant Rg" pitchFamily="2" charset="0"/>
              </a:rPr>
              <a:t>Data is plotted on to a line graph in the same way as a coordinate grid.</a:t>
            </a:r>
          </a:p>
          <a:p>
            <a:pPr algn="ctr"/>
            <a:r>
              <a:rPr lang="en-GB" altLang="en-US" dirty="0">
                <a:latin typeface="Twinkl" pitchFamily="50" charset="0"/>
                <a:sym typeface="Sassoon Infant Rg" pitchFamily="2" charset="0"/>
              </a:rPr>
              <a:t>These data plots are then joined with straight lines.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ABB966C-528E-4C15-B446-33DCEB4C3BFA}"/>
              </a:ext>
            </a:extLst>
          </p:cNvPr>
          <p:cNvSpPr/>
          <p:nvPr/>
        </p:nvSpPr>
        <p:spPr>
          <a:xfrm>
            <a:off x="755650" y="1414839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dirty="0">
                <a:latin typeface="Twinkl" pitchFamily="50" charset="0"/>
                <a:sym typeface="Sassoon Infant Rg" pitchFamily="2" charset="0"/>
              </a:rPr>
              <a:t>The line shows us visually how the temperature of the coffee changed.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91BD122F-327F-43CA-9411-D123C38C58D0}"/>
              </a:ext>
            </a:extLst>
          </p:cNvPr>
          <p:cNvSpPr/>
          <p:nvPr/>
        </p:nvSpPr>
        <p:spPr>
          <a:xfrm>
            <a:off x="755650" y="1276339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dirty="0">
                <a:latin typeface="Twinkl" pitchFamily="50" charset="0"/>
                <a:sym typeface="Sassoon Infant Rg" pitchFamily="2" charset="0"/>
              </a:rPr>
              <a:t>We can see that the temperature of the coffee dropped more</a:t>
            </a:r>
            <a:br>
              <a:rPr lang="en-GB" altLang="en-US" dirty="0">
                <a:latin typeface="Twinkl" pitchFamily="50" charset="0"/>
                <a:sym typeface="Sassoon Infant Rg" pitchFamily="2" charset="0"/>
              </a:rPr>
            </a:br>
            <a:r>
              <a:rPr lang="en-GB" altLang="en-US" dirty="0">
                <a:latin typeface="Twinkl" pitchFamily="50" charset="0"/>
                <a:sym typeface="Sassoon Infant Rg" pitchFamily="2" charset="0"/>
              </a:rPr>
              <a:t>quickly at the start of the twenty minutes than at the end.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04D5F6D-CC32-49CB-83BB-D9D2FE00F4D1}"/>
              </a:ext>
            </a:extLst>
          </p:cNvPr>
          <p:cNvSpPr/>
          <p:nvPr/>
        </p:nvSpPr>
        <p:spPr>
          <a:xfrm>
            <a:off x="1706660" y="2170201"/>
            <a:ext cx="3979844" cy="63784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sz="1600" u="sng" dirty="0">
                <a:latin typeface="Kalam" panose="02000000000000000000" pitchFamily="2" charset="0"/>
                <a:cs typeface="Kalam" panose="02000000000000000000" pitchFamily="2" charset="0"/>
                <a:sym typeface="Sassoon Infant Rg" pitchFamily="2" charset="0"/>
              </a:rPr>
              <a:t>A Line Graph to Show the Change in Temperature of a Cup of Coffee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46536959-007F-4EB9-9017-93DC4CB6D803}"/>
              </a:ext>
            </a:extLst>
          </p:cNvPr>
          <p:cNvGrpSpPr/>
          <p:nvPr/>
        </p:nvGrpSpPr>
        <p:grpSpPr>
          <a:xfrm>
            <a:off x="1607503" y="5463550"/>
            <a:ext cx="4394774" cy="639733"/>
            <a:chOff x="1607503" y="5463550"/>
            <a:chExt cx="4394774" cy="639733"/>
          </a:xfrm>
        </p:grpSpPr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0CDFF6AA-6CE1-4987-81EB-F1B91F6C17B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613178" y="5467763"/>
              <a:ext cx="428800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C25612B0-6561-4A7C-A119-0D8A1A0FDFD2}"/>
                </a:ext>
              </a:extLst>
            </p:cNvPr>
            <p:cNvSpPr/>
            <p:nvPr/>
          </p:nvSpPr>
          <p:spPr>
            <a:xfrm>
              <a:off x="2792779" y="5711655"/>
              <a:ext cx="1803229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Time in Minutes</a:t>
              </a:r>
            </a:p>
          </p:txBody>
        </p: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3B47E8A7-8D49-45F9-8169-B0A49241EE37}"/>
                </a:ext>
              </a:extLst>
            </p:cNvPr>
            <p:cNvCxnSpPr>
              <a:cxnSpLocks/>
            </p:cNvCxnSpPr>
            <p:nvPr/>
          </p:nvCxnSpPr>
          <p:spPr>
            <a:xfrm rot="5400000" flipH="1">
              <a:off x="1869380" y="5514509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5F5AAB89-2343-468E-959A-97308FD409AC}"/>
                </a:ext>
              </a:extLst>
            </p:cNvPr>
            <p:cNvCxnSpPr>
              <a:cxnSpLocks/>
            </p:cNvCxnSpPr>
            <p:nvPr/>
          </p:nvCxnSpPr>
          <p:spPr>
            <a:xfrm rot="5400000" flipH="1">
              <a:off x="2078845" y="5514509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AF9A36FC-AE10-49C0-A89B-0DAEFD207BEA}"/>
                </a:ext>
              </a:extLst>
            </p:cNvPr>
            <p:cNvCxnSpPr>
              <a:cxnSpLocks/>
            </p:cNvCxnSpPr>
            <p:nvPr/>
          </p:nvCxnSpPr>
          <p:spPr>
            <a:xfrm rot="5400000" flipH="1">
              <a:off x="2288310" y="5514509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175F5EB0-2CBE-4E2D-9C97-EF5247D4BEAA}"/>
                </a:ext>
              </a:extLst>
            </p:cNvPr>
            <p:cNvCxnSpPr>
              <a:cxnSpLocks/>
            </p:cNvCxnSpPr>
            <p:nvPr/>
          </p:nvCxnSpPr>
          <p:spPr>
            <a:xfrm rot="5400000" flipH="1">
              <a:off x="2707240" y="5514509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56E41A80-5757-4CDE-B64C-13F504BCB334}"/>
                </a:ext>
              </a:extLst>
            </p:cNvPr>
            <p:cNvSpPr/>
            <p:nvPr/>
          </p:nvSpPr>
          <p:spPr>
            <a:xfrm>
              <a:off x="1607503" y="5464205"/>
              <a:ext cx="182387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0</a:t>
              </a: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C818E537-6907-47D6-87BD-9CD08B2DEF41}"/>
                </a:ext>
              </a:extLst>
            </p:cNvPr>
            <p:cNvSpPr/>
            <p:nvPr/>
          </p:nvSpPr>
          <p:spPr>
            <a:xfrm>
              <a:off x="1823129" y="5464205"/>
              <a:ext cx="182387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1</a:t>
              </a: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FFBF3BDC-2E57-4402-8B5A-CB58BF6315CC}"/>
                </a:ext>
              </a:extLst>
            </p:cNvPr>
            <p:cNvSpPr/>
            <p:nvPr/>
          </p:nvSpPr>
          <p:spPr>
            <a:xfrm>
              <a:off x="2038755" y="5464205"/>
              <a:ext cx="182387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2</a:t>
              </a: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34255213-E407-4E20-A0FF-BC4204A0A25B}"/>
                </a:ext>
              </a:extLst>
            </p:cNvPr>
            <p:cNvSpPr/>
            <p:nvPr/>
          </p:nvSpPr>
          <p:spPr>
            <a:xfrm>
              <a:off x="2245992" y="5464205"/>
              <a:ext cx="182387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3</a:t>
              </a:r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1F182E74-6928-4515-94C8-0A3FED0D7D32}"/>
                </a:ext>
              </a:extLst>
            </p:cNvPr>
            <p:cNvSpPr/>
            <p:nvPr/>
          </p:nvSpPr>
          <p:spPr>
            <a:xfrm>
              <a:off x="2453229" y="5464205"/>
              <a:ext cx="182387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4</a:t>
              </a:r>
            </a:p>
          </p:txBody>
        </p: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40D1E996-53A2-46D7-805B-6928DD8C601D}"/>
                </a:ext>
              </a:extLst>
            </p:cNvPr>
            <p:cNvSpPr/>
            <p:nvPr/>
          </p:nvSpPr>
          <p:spPr>
            <a:xfrm>
              <a:off x="2660466" y="5464205"/>
              <a:ext cx="182387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5</a:t>
              </a:r>
            </a:p>
          </p:txBody>
        </p:sp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0D92421F-0108-4DCD-B314-275B85F99A85}"/>
                </a:ext>
              </a:extLst>
            </p:cNvPr>
            <p:cNvSpPr/>
            <p:nvPr/>
          </p:nvSpPr>
          <p:spPr>
            <a:xfrm>
              <a:off x="2876092" y="5464205"/>
              <a:ext cx="182387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6</a:t>
              </a:r>
            </a:p>
          </p:txBody>
        </p: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7A059BF5-AA23-4FD8-9A31-9AF5C129BF49}"/>
                </a:ext>
              </a:extLst>
            </p:cNvPr>
            <p:cNvCxnSpPr>
              <a:cxnSpLocks/>
            </p:cNvCxnSpPr>
            <p:nvPr/>
          </p:nvCxnSpPr>
          <p:spPr>
            <a:xfrm rot="5400000" flipH="1">
              <a:off x="2497775" y="5514509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D3D6DA17-4FE1-4CC4-BED9-90CBEA69E46C}"/>
                </a:ext>
              </a:extLst>
            </p:cNvPr>
            <p:cNvCxnSpPr>
              <a:cxnSpLocks/>
            </p:cNvCxnSpPr>
            <p:nvPr/>
          </p:nvCxnSpPr>
          <p:spPr>
            <a:xfrm rot="5400000" flipH="1">
              <a:off x="2916705" y="5514509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" name="Rectangle 88">
              <a:extLst>
                <a:ext uri="{FF2B5EF4-FFF2-40B4-BE49-F238E27FC236}">
                  <a16:creationId xmlns:a16="http://schemas.microsoft.com/office/drawing/2014/main" id="{8642E02A-4F55-45F6-9C48-186EF86F6C21}"/>
                </a:ext>
              </a:extLst>
            </p:cNvPr>
            <p:cNvSpPr/>
            <p:nvPr/>
          </p:nvSpPr>
          <p:spPr>
            <a:xfrm>
              <a:off x="3083329" y="5464205"/>
              <a:ext cx="182387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7</a:t>
              </a:r>
            </a:p>
          </p:txBody>
        </p:sp>
        <p:sp>
          <p:nvSpPr>
            <p:cNvPr id="90" name="Rectangle 89">
              <a:extLst>
                <a:ext uri="{FF2B5EF4-FFF2-40B4-BE49-F238E27FC236}">
                  <a16:creationId xmlns:a16="http://schemas.microsoft.com/office/drawing/2014/main" id="{A5B44319-1116-4CF5-93FC-F209537EFF8F}"/>
                </a:ext>
              </a:extLst>
            </p:cNvPr>
            <p:cNvSpPr/>
            <p:nvPr/>
          </p:nvSpPr>
          <p:spPr>
            <a:xfrm>
              <a:off x="3290566" y="5464205"/>
              <a:ext cx="182387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8</a:t>
              </a:r>
            </a:p>
          </p:txBody>
        </p:sp>
        <p:sp>
          <p:nvSpPr>
            <p:cNvPr id="92" name="Rectangle 91">
              <a:extLst>
                <a:ext uri="{FF2B5EF4-FFF2-40B4-BE49-F238E27FC236}">
                  <a16:creationId xmlns:a16="http://schemas.microsoft.com/office/drawing/2014/main" id="{60925CB1-671C-4204-92F6-DE7E0F3DB518}"/>
                </a:ext>
              </a:extLst>
            </p:cNvPr>
            <p:cNvSpPr/>
            <p:nvPr/>
          </p:nvSpPr>
          <p:spPr>
            <a:xfrm>
              <a:off x="3497803" y="5464205"/>
              <a:ext cx="182387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9</a:t>
              </a:r>
            </a:p>
          </p:txBody>
        </p:sp>
        <p:sp>
          <p:nvSpPr>
            <p:cNvPr id="93" name="Rectangle 92">
              <a:extLst>
                <a:ext uri="{FF2B5EF4-FFF2-40B4-BE49-F238E27FC236}">
                  <a16:creationId xmlns:a16="http://schemas.microsoft.com/office/drawing/2014/main" id="{F286B4BC-5CF1-4059-B27B-DA062CDF7BD4}"/>
                </a:ext>
              </a:extLst>
            </p:cNvPr>
            <p:cNvSpPr/>
            <p:nvPr/>
          </p:nvSpPr>
          <p:spPr>
            <a:xfrm>
              <a:off x="3713429" y="5464205"/>
              <a:ext cx="182387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10</a:t>
              </a:r>
            </a:p>
          </p:txBody>
        </p:sp>
        <p:sp>
          <p:nvSpPr>
            <p:cNvPr id="94" name="Rectangle 93">
              <a:extLst>
                <a:ext uri="{FF2B5EF4-FFF2-40B4-BE49-F238E27FC236}">
                  <a16:creationId xmlns:a16="http://schemas.microsoft.com/office/drawing/2014/main" id="{8195C85F-F1B7-41A1-9287-E47F69BD6692}"/>
                </a:ext>
              </a:extLst>
            </p:cNvPr>
            <p:cNvSpPr/>
            <p:nvPr/>
          </p:nvSpPr>
          <p:spPr>
            <a:xfrm>
              <a:off x="3912277" y="5464205"/>
              <a:ext cx="182387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11</a:t>
              </a:r>
            </a:p>
          </p:txBody>
        </p:sp>
        <p:sp>
          <p:nvSpPr>
            <p:cNvPr id="95" name="Rectangle 94">
              <a:extLst>
                <a:ext uri="{FF2B5EF4-FFF2-40B4-BE49-F238E27FC236}">
                  <a16:creationId xmlns:a16="http://schemas.microsoft.com/office/drawing/2014/main" id="{4474DDA1-2C4B-4404-A717-B317042F5A5A}"/>
                </a:ext>
              </a:extLst>
            </p:cNvPr>
            <p:cNvSpPr/>
            <p:nvPr/>
          </p:nvSpPr>
          <p:spPr>
            <a:xfrm>
              <a:off x="4127903" y="5464205"/>
              <a:ext cx="182387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12</a:t>
              </a:r>
            </a:p>
          </p:txBody>
        </p:sp>
        <p:sp>
          <p:nvSpPr>
            <p:cNvPr id="96" name="Rectangle 95">
              <a:extLst>
                <a:ext uri="{FF2B5EF4-FFF2-40B4-BE49-F238E27FC236}">
                  <a16:creationId xmlns:a16="http://schemas.microsoft.com/office/drawing/2014/main" id="{31858201-1EC8-4FF8-9CDC-955D733EF390}"/>
                </a:ext>
              </a:extLst>
            </p:cNvPr>
            <p:cNvSpPr/>
            <p:nvPr/>
          </p:nvSpPr>
          <p:spPr>
            <a:xfrm>
              <a:off x="4335140" y="5464205"/>
              <a:ext cx="182387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13</a:t>
              </a:r>
            </a:p>
          </p:txBody>
        </p:sp>
        <p:sp>
          <p:nvSpPr>
            <p:cNvPr id="97" name="Rectangle 96">
              <a:extLst>
                <a:ext uri="{FF2B5EF4-FFF2-40B4-BE49-F238E27FC236}">
                  <a16:creationId xmlns:a16="http://schemas.microsoft.com/office/drawing/2014/main" id="{41CEA40D-A03F-4BF0-AC31-17684BC1E9BE}"/>
                </a:ext>
              </a:extLst>
            </p:cNvPr>
            <p:cNvSpPr/>
            <p:nvPr/>
          </p:nvSpPr>
          <p:spPr>
            <a:xfrm>
              <a:off x="4542377" y="5464205"/>
              <a:ext cx="182387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14</a:t>
              </a:r>
            </a:p>
          </p:txBody>
        </p:sp>
        <p:sp>
          <p:nvSpPr>
            <p:cNvPr id="98" name="Rectangle 97">
              <a:extLst>
                <a:ext uri="{FF2B5EF4-FFF2-40B4-BE49-F238E27FC236}">
                  <a16:creationId xmlns:a16="http://schemas.microsoft.com/office/drawing/2014/main" id="{B7E66DA7-F241-4E8C-8F3C-5F4564E91E0E}"/>
                </a:ext>
              </a:extLst>
            </p:cNvPr>
            <p:cNvSpPr/>
            <p:nvPr/>
          </p:nvSpPr>
          <p:spPr>
            <a:xfrm>
              <a:off x="4758003" y="5464205"/>
              <a:ext cx="182387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15</a:t>
              </a:r>
            </a:p>
          </p:txBody>
        </p:sp>
        <p:sp>
          <p:nvSpPr>
            <p:cNvPr id="99" name="Rectangle 98">
              <a:extLst>
                <a:ext uri="{FF2B5EF4-FFF2-40B4-BE49-F238E27FC236}">
                  <a16:creationId xmlns:a16="http://schemas.microsoft.com/office/drawing/2014/main" id="{D7441A9E-168E-4F93-80CE-6FA7F94AFFFA}"/>
                </a:ext>
              </a:extLst>
            </p:cNvPr>
            <p:cNvSpPr/>
            <p:nvPr/>
          </p:nvSpPr>
          <p:spPr>
            <a:xfrm>
              <a:off x="4973629" y="5464205"/>
              <a:ext cx="182387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16</a:t>
              </a:r>
            </a:p>
          </p:txBody>
        </p:sp>
        <p:sp>
          <p:nvSpPr>
            <p:cNvPr id="100" name="Rectangle 99">
              <a:extLst>
                <a:ext uri="{FF2B5EF4-FFF2-40B4-BE49-F238E27FC236}">
                  <a16:creationId xmlns:a16="http://schemas.microsoft.com/office/drawing/2014/main" id="{A3CDB74F-63DF-436D-92AC-57BA60E370FC}"/>
                </a:ext>
              </a:extLst>
            </p:cNvPr>
            <p:cNvSpPr/>
            <p:nvPr/>
          </p:nvSpPr>
          <p:spPr>
            <a:xfrm>
              <a:off x="5164088" y="5464205"/>
              <a:ext cx="210331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17</a:t>
              </a:r>
            </a:p>
          </p:txBody>
        </p:sp>
        <p:sp>
          <p:nvSpPr>
            <p:cNvPr id="101" name="Rectangle 100">
              <a:extLst>
                <a:ext uri="{FF2B5EF4-FFF2-40B4-BE49-F238E27FC236}">
                  <a16:creationId xmlns:a16="http://schemas.microsoft.com/office/drawing/2014/main" id="{8B546207-1217-478A-BDA9-A6D34BA9259C}"/>
                </a:ext>
              </a:extLst>
            </p:cNvPr>
            <p:cNvSpPr/>
            <p:nvPr/>
          </p:nvSpPr>
          <p:spPr>
            <a:xfrm>
              <a:off x="5382491" y="5464205"/>
              <a:ext cx="202860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18</a:t>
              </a:r>
            </a:p>
          </p:txBody>
        </p:sp>
        <p:sp>
          <p:nvSpPr>
            <p:cNvPr id="102" name="Rectangle 101">
              <a:extLst>
                <a:ext uri="{FF2B5EF4-FFF2-40B4-BE49-F238E27FC236}">
                  <a16:creationId xmlns:a16="http://schemas.microsoft.com/office/drawing/2014/main" id="{457A09BB-FC84-457B-A229-49A2E8A6B7F6}"/>
                </a:ext>
              </a:extLst>
            </p:cNvPr>
            <p:cNvSpPr/>
            <p:nvPr/>
          </p:nvSpPr>
          <p:spPr>
            <a:xfrm>
              <a:off x="5581339" y="5464205"/>
              <a:ext cx="210331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19</a:t>
              </a:r>
            </a:p>
          </p:txBody>
        </p: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865097B1-755F-4233-A564-79B8F2435EAD}"/>
                </a:ext>
              </a:extLst>
            </p:cNvPr>
            <p:cNvCxnSpPr>
              <a:cxnSpLocks/>
            </p:cNvCxnSpPr>
            <p:nvPr/>
          </p:nvCxnSpPr>
          <p:spPr>
            <a:xfrm rot="5400000" flipH="1">
              <a:off x="3126170" y="5514509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DE1FEB5E-F61C-459D-AFC7-8DDF1F8A6640}"/>
                </a:ext>
              </a:extLst>
            </p:cNvPr>
            <p:cNvCxnSpPr>
              <a:cxnSpLocks/>
            </p:cNvCxnSpPr>
            <p:nvPr/>
          </p:nvCxnSpPr>
          <p:spPr>
            <a:xfrm rot="5400000" flipH="1">
              <a:off x="3335635" y="5514509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11AE681E-198A-4331-96FB-EA2CF7A1C5C9}"/>
                </a:ext>
              </a:extLst>
            </p:cNvPr>
            <p:cNvCxnSpPr>
              <a:cxnSpLocks/>
            </p:cNvCxnSpPr>
            <p:nvPr/>
          </p:nvCxnSpPr>
          <p:spPr>
            <a:xfrm rot="5400000" flipH="1">
              <a:off x="3545100" y="5514509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105">
              <a:extLst>
                <a:ext uri="{FF2B5EF4-FFF2-40B4-BE49-F238E27FC236}">
                  <a16:creationId xmlns:a16="http://schemas.microsoft.com/office/drawing/2014/main" id="{4297323B-F5D1-4EF8-9087-F21E5A82C7C2}"/>
                </a:ext>
              </a:extLst>
            </p:cNvPr>
            <p:cNvCxnSpPr>
              <a:cxnSpLocks/>
            </p:cNvCxnSpPr>
            <p:nvPr/>
          </p:nvCxnSpPr>
          <p:spPr>
            <a:xfrm rot="5400000" flipH="1">
              <a:off x="3964030" y="5514509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id="{C46E3987-B491-4AFB-B1A7-32739C2CF94A}"/>
                </a:ext>
              </a:extLst>
            </p:cNvPr>
            <p:cNvCxnSpPr>
              <a:cxnSpLocks/>
            </p:cNvCxnSpPr>
            <p:nvPr/>
          </p:nvCxnSpPr>
          <p:spPr>
            <a:xfrm rot="5400000" flipH="1">
              <a:off x="3754565" y="5514509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id="{3DBEDC98-5A48-42D3-8C29-37378974F44B}"/>
                </a:ext>
              </a:extLst>
            </p:cNvPr>
            <p:cNvCxnSpPr>
              <a:cxnSpLocks/>
            </p:cNvCxnSpPr>
            <p:nvPr/>
          </p:nvCxnSpPr>
          <p:spPr>
            <a:xfrm rot="5400000" flipH="1">
              <a:off x="4173495" y="5514509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80C75747-A2A1-40FF-8E23-BBFC69ED2702}"/>
                </a:ext>
              </a:extLst>
            </p:cNvPr>
            <p:cNvCxnSpPr>
              <a:cxnSpLocks/>
            </p:cNvCxnSpPr>
            <p:nvPr/>
          </p:nvCxnSpPr>
          <p:spPr>
            <a:xfrm rot="5400000" flipH="1">
              <a:off x="4382960" y="5514509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8AE70CFF-3121-4664-99DA-0FE2C7500058}"/>
                </a:ext>
              </a:extLst>
            </p:cNvPr>
            <p:cNvCxnSpPr>
              <a:cxnSpLocks/>
            </p:cNvCxnSpPr>
            <p:nvPr/>
          </p:nvCxnSpPr>
          <p:spPr>
            <a:xfrm rot="5400000" flipH="1">
              <a:off x="4592425" y="5514509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>
              <a:extLst>
                <a:ext uri="{FF2B5EF4-FFF2-40B4-BE49-F238E27FC236}">
                  <a16:creationId xmlns:a16="http://schemas.microsoft.com/office/drawing/2014/main" id="{097C8D5B-DC02-4CC7-A59F-B20E0B9D8AA0}"/>
                </a:ext>
              </a:extLst>
            </p:cNvPr>
            <p:cNvCxnSpPr>
              <a:cxnSpLocks/>
            </p:cNvCxnSpPr>
            <p:nvPr/>
          </p:nvCxnSpPr>
          <p:spPr>
            <a:xfrm rot="5400000" flipH="1">
              <a:off x="4801890" y="5514509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id="{439900B5-AB9B-486D-9B30-CA8E35A22A14}"/>
                </a:ext>
              </a:extLst>
            </p:cNvPr>
            <p:cNvCxnSpPr>
              <a:cxnSpLocks/>
            </p:cNvCxnSpPr>
            <p:nvPr/>
          </p:nvCxnSpPr>
          <p:spPr>
            <a:xfrm rot="5400000" flipH="1">
              <a:off x="5220820" y="5514509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112">
              <a:extLst>
                <a:ext uri="{FF2B5EF4-FFF2-40B4-BE49-F238E27FC236}">
                  <a16:creationId xmlns:a16="http://schemas.microsoft.com/office/drawing/2014/main" id="{50FAE5C0-2921-4AD8-B934-AE5A365114F0}"/>
                </a:ext>
              </a:extLst>
            </p:cNvPr>
            <p:cNvCxnSpPr>
              <a:cxnSpLocks/>
            </p:cNvCxnSpPr>
            <p:nvPr/>
          </p:nvCxnSpPr>
          <p:spPr>
            <a:xfrm rot="5400000" flipH="1">
              <a:off x="5011355" y="5514509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Straight Connector 113">
              <a:extLst>
                <a:ext uri="{FF2B5EF4-FFF2-40B4-BE49-F238E27FC236}">
                  <a16:creationId xmlns:a16="http://schemas.microsoft.com/office/drawing/2014/main" id="{4F2AB10E-E059-4763-BD78-A79322C97368}"/>
                </a:ext>
              </a:extLst>
            </p:cNvPr>
            <p:cNvCxnSpPr>
              <a:cxnSpLocks/>
            </p:cNvCxnSpPr>
            <p:nvPr/>
          </p:nvCxnSpPr>
          <p:spPr>
            <a:xfrm rot="5400000" flipH="1">
              <a:off x="5430285" y="5514509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id="{3177155B-50F7-4A73-B2F7-990CA9F9EB3B}"/>
                </a:ext>
              </a:extLst>
            </p:cNvPr>
            <p:cNvCxnSpPr>
              <a:cxnSpLocks/>
            </p:cNvCxnSpPr>
            <p:nvPr/>
          </p:nvCxnSpPr>
          <p:spPr>
            <a:xfrm rot="5400000" flipH="1">
              <a:off x="5639759" y="5514509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7" name="Rectangle 206">
              <a:extLst>
                <a:ext uri="{FF2B5EF4-FFF2-40B4-BE49-F238E27FC236}">
                  <a16:creationId xmlns:a16="http://schemas.microsoft.com/office/drawing/2014/main" id="{86A13F6C-D402-4A81-A449-C50DF69DF901}"/>
                </a:ext>
              </a:extLst>
            </p:cNvPr>
            <p:cNvSpPr/>
            <p:nvPr/>
          </p:nvSpPr>
          <p:spPr>
            <a:xfrm>
              <a:off x="5791946" y="5463550"/>
              <a:ext cx="210331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20</a:t>
              </a:r>
            </a:p>
          </p:txBody>
        </p:sp>
        <p:cxnSp>
          <p:nvCxnSpPr>
            <p:cNvPr id="209" name="Straight Connector 208">
              <a:extLst>
                <a:ext uri="{FF2B5EF4-FFF2-40B4-BE49-F238E27FC236}">
                  <a16:creationId xmlns:a16="http://schemas.microsoft.com/office/drawing/2014/main" id="{4B0D82B1-20B9-497C-AD37-85921BAEBF1C}"/>
                </a:ext>
              </a:extLst>
            </p:cNvPr>
            <p:cNvCxnSpPr>
              <a:cxnSpLocks/>
            </p:cNvCxnSpPr>
            <p:nvPr/>
          </p:nvCxnSpPr>
          <p:spPr>
            <a:xfrm rot="5400000" flipH="1">
              <a:off x="5847855" y="5514509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2B863016-B941-4743-ACD0-FDC9C5AB20F2}"/>
              </a:ext>
            </a:extLst>
          </p:cNvPr>
          <p:cNvGrpSpPr/>
          <p:nvPr/>
        </p:nvGrpSpPr>
        <p:grpSpPr>
          <a:xfrm>
            <a:off x="1916252" y="2811192"/>
            <a:ext cx="3978348" cy="2656571"/>
            <a:chOff x="1916252" y="2811192"/>
            <a:chExt cx="3978348" cy="2656571"/>
          </a:xfrm>
        </p:grpSpPr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740CC0D-242D-490A-B57B-7FFB2BE60001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2893230" y="4140780"/>
              <a:ext cx="265396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F2972B70-AAAD-4D4C-8A11-138D67B2A871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2683779" y="4140780"/>
              <a:ext cx="265396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2355CE0-780D-4D1E-A0DB-1363D082ECDE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2474328" y="4140780"/>
              <a:ext cx="265396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4C505B48-C4D1-4B86-AB9D-DA4F7960FF33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2264877" y="4140780"/>
              <a:ext cx="265396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7E9B664B-B510-48F1-924A-7950F0BFDD68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2055426" y="4140780"/>
              <a:ext cx="265396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D5EBF3A5-A0BB-47B4-8ADB-522E754B067A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845975" y="4140780"/>
              <a:ext cx="265396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DA02C939-B252-41E0-B9A3-D8EE0CDEBCE8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636524" y="4140780"/>
              <a:ext cx="265396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E87B7BAF-CA14-4C2D-92A4-C511277AF59D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427073" y="4140780"/>
              <a:ext cx="265396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56A1151D-9AC0-4A0B-AE3A-0C14F6B2E5C8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217622" y="4140780"/>
              <a:ext cx="265396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BF00B4CC-A98D-4DAF-879C-60E6AE6407DB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008171" y="4140780"/>
              <a:ext cx="265396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339CB1C5-E4B9-468C-A868-92CC65825BEF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798720" y="4140780"/>
              <a:ext cx="265396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6026D07-4F8F-4F0D-B2D8-89E303499BE5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589269" y="4140780"/>
              <a:ext cx="265396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id="{87B00626-4830-474C-9B0F-2B08B44BA108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3102681" y="4140780"/>
              <a:ext cx="265396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>
              <a:extLst>
                <a:ext uri="{FF2B5EF4-FFF2-40B4-BE49-F238E27FC236}">
                  <a16:creationId xmlns:a16="http://schemas.microsoft.com/office/drawing/2014/main" id="{3F8F224D-493E-4D9D-8524-AC50306FB5E6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3312132" y="4140780"/>
              <a:ext cx="265396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18F6BDA2-29B5-4620-989D-9913279BFFF2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3521583" y="4140780"/>
              <a:ext cx="265396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0D224574-6D23-4295-8CC3-5CA9AC5CDC08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3731034" y="4140780"/>
              <a:ext cx="265396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DAC7581B-CE1B-4D7D-882E-AD56EDD8FDA6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3940485" y="4140780"/>
              <a:ext cx="265396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21329107-A4D7-41D7-8680-C72E136CC730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4149935" y="4140780"/>
              <a:ext cx="265396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8DCC9217-8136-4C3A-9A24-8253E11CF15D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4361902" y="4140780"/>
              <a:ext cx="265396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>
              <a:extLst>
                <a:ext uri="{FF2B5EF4-FFF2-40B4-BE49-F238E27FC236}">
                  <a16:creationId xmlns:a16="http://schemas.microsoft.com/office/drawing/2014/main" id="{60342736-6F8B-4250-9698-61B46634045E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4567617" y="4138175"/>
              <a:ext cx="265396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420337BF-BE41-4FC2-B0A1-DCBCCC97CDC2}"/>
              </a:ext>
            </a:extLst>
          </p:cNvPr>
          <p:cNvGrpSpPr/>
          <p:nvPr/>
        </p:nvGrpSpPr>
        <p:grpSpPr>
          <a:xfrm>
            <a:off x="1020943" y="2613907"/>
            <a:ext cx="685961" cy="3056835"/>
            <a:chOff x="1020943" y="2613907"/>
            <a:chExt cx="685961" cy="3056835"/>
          </a:xfrm>
        </p:grpSpPr>
        <p:sp>
          <p:nvSpPr>
            <p:cNvPr id="82" name="Rectangle 81">
              <a:extLst>
                <a:ext uri="{FF2B5EF4-FFF2-40B4-BE49-F238E27FC236}">
                  <a16:creationId xmlns:a16="http://schemas.microsoft.com/office/drawing/2014/main" id="{7B4C5F2D-2208-4F64-8655-F1C2D1EB9AAC}"/>
                </a:ext>
              </a:extLst>
            </p:cNvPr>
            <p:cNvSpPr/>
            <p:nvPr/>
          </p:nvSpPr>
          <p:spPr>
            <a:xfrm>
              <a:off x="1207528" y="2613907"/>
              <a:ext cx="396874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85</a:t>
              </a:r>
            </a:p>
          </p:txBody>
        </p: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05A20356-ADF1-4AEE-A6C9-642A4EEF5000}"/>
                </a:ext>
              </a:extLst>
            </p:cNvPr>
            <p:cNvCxnSpPr>
              <a:cxnSpLocks/>
            </p:cNvCxnSpPr>
            <p:nvPr/>
          </p:nvCxnSpPr>
          <p:spPr>
            <a:xfrm>
              <a:off x="1706904" y="2808876"/>
              <a:ext cx="0" cy="2760406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53B2CE48-43C5-4D53-BE85-1CC6F498334C}"/>
                </a:ext>
              </a:extLst>
            </p:cNvPr>
            <p:cNvSpPr/>
            <p:nvPr/>
          </p:nvSpPr>
          <p:spPr>
            <a:xfrm rot="16200000">
              <a:off x="180089" y="3944966"/>
              <a:ext cx="2073335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Temperature in °C</a:t>
              </a: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DE6D1B6E-18FF-4BC5-A686-AF18BBC18FBB}"/>
                </a:ext>
              </a:extLst>
            </p:cNvPr>
            <p:cNvSpPr/>
            <p:nvPr/>
          </p:nvSpPr>
          <p:spPr>
            <a:xfrm>
              <a:off x="1207528" y="4254035"/>
              <a:ext cx="396874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45</a:t>
              </a:r>
            </a:p>
          </p:txBody>
        </p: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DAC5D3A6-7202-4FC5-933E-6014F0CA8C3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613413" y="5059216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A2A7CAC-F440-4F96-9665-774354BF8E8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613413" y="4650670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5F25E8E0-9F9B-4AC3-8EC9-AC09BC76377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613413" y="4242124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B1F93FAA-C3DC-4A63-89ED-9ECF90725A0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613413" y="3220759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815C1F6F-A3F3-4470-B3C5-AC2482E5212F}"/>
                </a:ext>
              </a:extLst>
            </p:cNvPr>
            <p:cNvSpPr/>
            <p:nvPr/>
          </p:nvSpPr>
          <p:spPr>
            <a:xfrm>
              <a:off x="1207528" y="5279114"/>
              <a:ext cx="396874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20</a:t>
              </a: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2990D9B6-A394-414B-B6B3-44F401E277F9}"/>
                </a:ext>
              </a:extLst>
            </p:cNvPr>
            <p:cNvSpPr/>
            <p:nvPr/>
          </p:nvSpPr>
          <p:spPr>
            <a:xfrm>
              <a:off x="1207528" y="4049019"/>
              <a:ext cx="396874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50</a:t>
              </a:r>
            </a:p>
          </p:txBody>
        </p: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67568229-792B-41D9-8DD4-C90A6974C2F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613413" y="4037851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0FAFF399-F9FE-4741-8E52-5567B1DBC1C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613413" y="4446397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AB4BBD37-B793-4B81-AD76-7F08BE92AA5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613413" y="4854943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9ADC58AC-DC0D-4428-8B5A-80B56E17307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613413" y="5262100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Rectangle 68">
              <a:extLst>
                <a:ext uri="{FF2B5EF4-FFF2-40B4-BE49-F238E27FC236}">
                  <a16:creationId xmlns:a16="http://schemas.microsoft.com/office/drawing/2014/main" id="{4E718550-7806-4A4F-997F-8CAA96534FAF}"/>
                </a:ext>
              </a:extLst>
            </p:cNvPr>
            <p:cNvSpPr/>
            <p:nvPr/>
          </p:nvSpPr>
          <p:spPr>
            <a:xfrm>
              <a:off x="1207528" y="4459051"/>
              <a:ext cx="396874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40</a:t>
              </a:r>
            </a:p>
          </p:txBody>
        </p:sp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032EB293-63DB-433C-9897-E6EE2EB728DC}"/>
                </a:ext>
              </a:extLst>
            </p:cNvPr>
            <p:cNvSpPr/>
            <p:nvPr/>
          </p:nvSpPr>
          <p:spPr>
            <a:xfrm>
              <a:off x="1207528" y="4869083"/>
              <a:ext cx="396874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30</a:t>
              </a:r>
            </a:p>
          </p:txBody>
        </p:sp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70A8448F-CF6E-4182-8D2D-3620E62099EB}"/>
                </a:ext>
              </a:extLst>
            </p:cNvPr>
            <p:cNvSpPr/>
            <p:nvPr/>
          </p:nvSpPr>
          <p:spPr>
            <a:xfrm>
              <a:off x="1207528" y="4664067"/>
              <a:ext cx="396874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35</a:t>
              </a:r>
            </a:p>
          </p:txBody>
        </p:sp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76C5A084-5D56-4175-9C62-405133E3CB25}"/>
                </a:ext>
              </a:extLst>
            </p:cNvPr>
            <p:cNvSpPr/>
            <p:nvPr/>
          </p:nvSpPr>
          <p:spPr>
            <a:xfrm>
              <a:off x="1207528" y="5074099"/>
              <a:ext cx="396874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25</a:t>
              </a:r>
            </a:p>
          </p:txBody>
        </p: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6F0C2C53-104C-400D-85FA-D72FED0AC52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613413" y="3833578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91BD3D85-592E-43AF-BB1D-3905322BF46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613413" y="3629305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43112538-2D15-4CAA-A80A-FFA3A6B98AE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613413" y="3425032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0F2BA8EB-D672-4078-BB12-7A7F8230DD4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613413" y="3016486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A5A0FDE1-3E7C-4CA9-84C2-9C1BA77B5F5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613413" y="2812213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92EF34C0-B570-4F04-8201-632B16A1488A}"/>
                </a:ext>
              </a:extLst>
            </p:cNvPr>
            <p:cNvSpPr/>
            <p:nvPr/>
          </p:nvSpPr>
          <p:spPr>
            <a:xfrm>
              <a:off x="1207528" y="3844003"/>
              <a:ext cx="396874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55</a:t>
              </a:r>
            </a:p>
          </p:txBody>
        </p:sp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40AD35A6-131F-494E-85CD-916AC02C7C10}"/>
                </a:ext>
              </a:extLst>
            </p:cNvPr>
            <p:cNvSpPr/>
            <p:nvPr/>
          </p:nvSpPr>
          <p:spPr>
            <a:xfrm>
              <a:off x="1207528" y="3638987"/>
              <a:ext cx="396874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60</a:t>
              </a:r>
            </a:p>
          </p:txBody>
        </p:sp>
        <p:sp>
          <p:nvSpPr>
            <p:cNvPr id="80" name="Rectangle 79">
              <a:extLst>
                <a:ext uri="{FF2B5EF4-FFF2-40B4-BE49-F238E27FC236}">
                  <a16:creationId xmlns:a16="http://schemas.microsoft.com/office/drawing/2014/main" id="{2F228E34-5AFB-436A-BA2D-2BE160F069FF}"/>
                </a:ext>
              </a:extLst>
            </p:cNvPr>
            <p:cNvSpPr/>
            <p:nvPr/>
          </p:nvSpPr>
          <p:spPr>
            <a:xfrm>
              <a:off x="1207528" y="3433971"/>
              <a:ext cx="396874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65</a:t>
              </a:r>
            </a:p>
          </p:txBody>
        </p:sp>
        <p:sp>
          <p:nvSpPr>
            <p:cNvPr id="81" name="Rectangle 80">
              <a:extLst>
                <a:ext uri="{FF2B5EF4-FFF2-40B4-BE49-F238E27FC236}">
                  <a16:creationId xmlns:a16="http://schemas.microsoft.com/office/drawing/2014/main" id="{8D290E74-C3E0-40F3-952B-9B1442F05CBC}"/>
                </a:ext>
              </a:extLst>
            </p:cNvPr>
            <p:cNvSpPr/>
            <p:nvPr/>
          </p:nvSpPr>
          <p:spPr>
            <a:xfrm>
              <a:off x="1207528" y="3228955"/>
              <a:ext cx="396874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70</a:t>
              </a:r>
            </a:p>
          </p:txBody>
        </p:sp>
        <p:sp>
          <p:nvSpPr>
            <p:cNvPr id="123" name="Rectangle 122">
              <a:extLst>
                <a:ext uri="{FF2B5EF4-FFF2-40B4-BE49-F238E27FC236}">
                  <a16:creationId xmlns:a16="http://schemas.microsoft.com/office/drawing/2014/main" id="{0EC69728-7303-41C7-8F8A-526FC4531102}"/>
                </a:ext>
              </a:extLst>
            </p:cNvPr>
            <p:cNvSpPr/>
            <p:nvPr/>
          </p:nvSpPr>
          <p:spPr>
            <a:xfrm>
              <a:off x="1207528" y="2818923"/>
              <a:ext cx="396874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80</a:t>
              </a:r>
            </a:p>
          </p:txBody>
        </p:sp>
        <p:sp>
          <p:nvSpPr>
            <p:cNvPr id="124" name="Rectangle 123">
              <a:extLst>
                <a:ext uri="{FF2B5EF4-FFF2-40B4-BE49-F238E27FC236}">
                  <a16:creationId xmlns:a16="http://schemas.microsoft.com/office/drawing/2014/main" id="{ED57F63D-80ED-48B2-AA92-688BD4EF3149}"/>
                </a:ext>
              </a:extLst>
            </p:cNvPr>
            <p:cNvSpPr/>
            <p:nvPr/>
          </p:nvSpPr>
          <p:spPr>
            <a:xfrm>
              <a:off x="1207528" y="3023939"/>
              <a:ext cx="396874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75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8E3446FD-7722-4239-A449-62A767696AA3}"/>
              </a:ext>
            </a:extLst>
          </p:cNvPr>
          <p:cNvGrpSpPr/>
          <p:nvPr/>
        </p:nvGrpSpPr>
        <p:grpSpPr>
          <a:xfrm>
            <a:off x="1702284" y="2814046"/>
            <a:ext cx="4195753" cy="2612586"/>
            <a:chOff x="1702284" y="2814046"/>
            <a:chExt cx="4195753" cy="2612586"/>
          </a:xfrm>
        </p:grpSpPr>
        <p:grpSp>
          <p:nvGrpSpPr>
            <p:cNvPr id="83" name="Group 82">
              <a:extLst>
                <a:ext uri="{FF2B5EF4-FFF2-40B4-BE49-F238E27FC236}">
                  <a16:creationId xmlns:a16="http://schemas.microsoft.com/office/drawing/2014/main" id="{51312AEC-74CD-4DFB-9680-3EB02BB2207C}"/>
                </a:ext>
              </a:extLst>
            </p:cNvPr>
            <p:cNvGrpSpPr/>
            <p:nvPr/>
          </p:nvGrpSpPr>
          <p:grpSpPr>
            <a:xfrm>
              <a:off x="1702284" y="5262100"/>
              <a:ext cx="4195753" cy="164532"/>
              <a:chOff x="1859060" y="5262100"/>
              <a:chExt cx="4195753" cy="164532"/>
            </a:xfrm>
          </p:grpSpPr>
          <p:cxnSp>
            <p:nvCxnSpPr>
              <p:cNvPr id="84" name="Straight Connector 83">
                <a:extLst>
                  <a:ext uri="{FF2B5EF4-FFF2-40B4-BE49-F238E27FC236}">
                    <a16:creationId xmlns:a16="http://schemas.microsoft.com/office/drawing/2014/main" id="{B61CE53A-379E-499D-A748-6D8FE63D564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385499"/>
                <a:ext cx="4189469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5" name="Straight Connector 84">
                <a:extLst>
                  <a:ext uri="{FF2B5EF4-FFF2-40B4-BE49-F238E27FC236}">
                    <a16:creationId xmlns:a16="http://schemas.microsoft.com/office/drawing/2014/main" id="{2951B8F8-1E4E-4865-AB04-E643A909730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426632"/>
                <a:ext cx="4195753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Straight Connector 85">
                <a:extLst>
                  <a:ext uri="{FF2B5EF4-FFF2-40B4-BE49-F238E27FC236}">
                    <a16:creationId xmlns:a16="http://schemas.microsoft.com/office/drawing/2014/main" id="{AB401DBF-F7B8-4BA8-8607-832CAE8A451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344366"/>
                <a:ext cx="4189469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Straight Connector 86">
                <a:extLst>
                  <a:ext uri="{FF2B5EF4-FFF2-40B4-BE49-F238E27FC236}">
                    <a16:creationId xmlns:a16="http://schemas.microsoft.com/office/drawing/2014/main" id="{3D0D2373-465D-429F-902E-FAC16DE3850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303233"/>
                <a:ext cx="4189469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Straight Connector 87">
                <a:extLst>
                  <a:ext uri="{FF2B5EF4-FFF2-40B4-BE49-F238E27FC236}">
                    <a16:creationId xmlns:a16="http://schemas.microsoft.com/office/drawing/2014/main" id="{32585729-A39E-45DE-9BE7-90C7F2F5908D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262100"/>
                <a:ext cx="4189469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5" name="Group 124">
              <a:extLst>
                <a:ext uri="{FF2B5EF4-FFF2-40B4-BE49-F238E27FC236}">
                  <a16:creationId xmlns:a16="http://schemas.microsoft.com/office/drawing/2014/main" id="{08F44217-6EDF-4CC3-BAD7-3DB120D3C8CA}"/>
                </a:ext>
              </a:extLst>
            </p:cNvPr>
            <p:cNvGrpSpPr/>
            <p:nvPr/>
          </p:nvGrpSpPr>
          <p:grpSpPr>
            <a:xfrm>
              <a:off x="1702284" y="5058093"/>
              <a:ext cx="4195753" cy="164532"/>
              <a:chOff x="1859060" y="5262100"/>
              <a:chExt cx="4195753" cy="164532"/>
            </a:xfrm>
          </p:grpSpPr>
          <p:cxnSp>
            <p:nvCxnSpPr>
              <p:cNvPr id="126" name="Straight Connector 125">
                <a:extLst>
                  <a:ext uri="{FF2B5EF4-FFF2-40B4-BE49-F238E27FC236}">
                    <a16:creationId xmlns:a16="http://schemas.microsoft.com/office/drawing/2014/main" id="{1E60C31A-8F93-410B-A2D0-D879458890C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385499"/>
                <a:ext cx="4189469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7" name="Straight Connector 126">
                <a:extLst>
                  <a:ext uri="{FF2B5EF4-FFF2-40B4-BE49-F238E27FC236}">
                    <a16:creationId xmlns:a16="http://schemas.microsoft.com/office/drawing/2014/main" id="{F402BA3A-F11E-47D4-853A-C3E7DCDF9E5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426632"/>
                <a:ext cx="4189469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8" name="Straight Connector 127">
                <a:extLst>
                  <a:ext uri="{FF2B5EF4-FFF2-40B4-BE49-F238E27FC236}">
                    <a16:creationId xmlns:a16="http://schemas.microsoft.com/office/drawing/2014/main" id="{2F0E43C7-5407-4A15-9A4C-A7669ABAE1D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344366"/>
                <a:ext cx="4195753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9" name="Straight Connector 128">
                <a:extLst>
                  <a:ext uri="{FF2B5EF4-FFF2-40B4-BE49-F238E27FC236}">
                    <a16:creationId xmlns:a16="http://schemas.microsoft.com/office/drawing/2014/main" id="{1C2E2450-D65A-45E6-85FB-D7DFB7F39D7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303233"/>
                <a:ext cx="4189469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0" name="Straight Connector 129">
                <a:extLst>
                  <a:ext uri="{FF2B5EF4-FFF2-40B4-BE49-F238E27FC236}">
                    <a16:creationId xmlns:a16="http://schemas.microsoft.com/office/drawing/2014/main" id="{1B2ED3B1-E2CC-4975-AACA-EA527609272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262100"/>
                <a:ext cx="4189469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1" name="Group 130">
              <a:extLst>
                <a:ext uri="{FF2B5EF4-FFF2-40B4-BE49-F238E27FC236}">
                  <a16:creationId xmlns:a16="http://schemas.microsoft.com/office/drawing/2014/main" id="{7AECEC90-B9BD-4746-9CF1-483A9F0724D4}"/>
                </a:ext>
              </a:extLst>
            </p:cNvPr>
            <p:cNvGrpSpPr/>
            <p:nvPr/>
          </p:nvGrpSpPr>
          <p:grpSpPr>
            <a:xfrm>
              <a:off x="1702284" y="4854089"/>
              <a:ext cx="4192611" cy="164532"/>
              <a:chOff x="1859060" y="5262100"/>
              <a:chExt cx="4192611" cy="164532"/>
            </a:xfrm>
          </p:grpSpPr>
          <p:cxnSp>
            <p:nvCxnSpPr>
              <p:cNvPr id="132" name="Straight Connector 131">
                <a:extLst>
                  <a:ext uri="{FF2B5EF4-FFF2-40B4-BE49-F238E27FC236}">
                    <a16:creationId xmlns:a16="http://schemas.microsoft.com/office/drawing/2014/main" id="{723ACA75-41B9-438E-9C0C-49BBC25518D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385499"/>
                <a:ext cx="4189469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3" name="Straight Connector 132">
                <a:extLst>
                  <a:ext uri="{FF2B5EF4-FFF2-40B4-BE49-F238E27FC236}">
                    <a16:creationId xmlns:a16="http://schemas.microsoft.com/office/drawing/2014/main" id="{37F38C10-DF1D-4906-94DE-60704F18B2A7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426632"/>
                <a:ext cx="419261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" name="Straight Connector 133">
                <a:extLst>
                  <a:ext uri="{FF2B5EF4-FFF2-40B4-BE49-F238E27FC236}">
                    <a16:creationId xmlns:a16="http://schemas.microsoft.com/office/drawing/2014/main" id="{3CB2C989-02A9-48DB-81CB-1771CCAFCFC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344366"/>
                <a:ext cx="419261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" name="Straight Connector 134">
                <a:extLst>
                  <a:ext uri="{FF2B5EF4-FFF2-40B4-BE49-F238E27FC236}">
                    <a16:creationId xmlns:a16="http://schemas.microsoft.com/office/drawing/2014/main" id="{2CC0A24D-6B71-4A10-A125-0D9EE7D19A3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303233"/>
                <a:ext cx="4189469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6" name="Straight Connector 135">
                <a:extLst>
                  <a:ext uri="{FF2B5EF4-FFF2-40B4-BE49-F238E27FC236}">
                    <a16:creationId xmlns:a16="http://schemas.microsoft.com/office/drawing/2014/main" id="{1E353BD3-D376-4EB1-BA2C-C6719B0CA4C1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262100"/>
                <a:ext cx="4189469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7" name="Group 136">
              <a:extLst>
                <a:ext uri="{FF2B5EF4-FFF2-40B4-BE49-F238E27FC236}">
                  <a16:creationId xmlns:a16="http://schemas.microsoft.com/office/drawing/2014/main" id="{789314D7-88DC-477C-B2A7-FBB9F424B314}"/>
                </a:ext>
              </a:extLst>
            </p:cNvPr>
            <p:cNvGrpSpPr/>
            <p:nvPr/>
          </p:nvGrpSpPr>
          <p:grpSpPr>
            <a:xfrm>
              <a:off x="1702284" y="4650085"/>
              <a:ext cx="4192611" cy="164532"/>
              <a:chOff x="1859060" y="5262100"/>
              <a:chExt cx="4192611" cy="164532"/>
            </a:xfrm>
          </p:grpSpPr>
          <p:cxnSp>
            <p:nvCxnSpPr>
              <p:cNvPr id="138" name="Straight Connector 137">
                <a:extLst>
                  <a:ext uri="{FF2B5EF4-FFF2-40B4-BE49-F238E27FC236}">
                    <a16:creationId xmlns:a16="http://schemas.microsoft.com/office/drawing/2014/main" id="{610E3213-DF7F-4083-A6DE-F20621255187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385499"/>
                <a:ext cx="419261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" name="Straight Connector 138">
                <a:extLst>
                  <a:ext uri="{FF2B5EF4-FFF2-40B4-BE49-F238E27FC236}">
                    <a16:creationId xmlns:a16="http://schemas.microsoft.com/office/drawing/2014/main" id="{BF7FCE24-8B84-43E7-A8E9-8EB3C4C6722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426632"/>
                <a:ext cx="4189469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" name="Straight Connector 139">
                <a:extLst>
                  <a:ext uri="{FF2B5EF4-FFF2-40B4-BE49-F238E27FC236}">
                    <a16:creationId xmlns:a16="http://schemas.microsoft.com/office/drawing/2014/main" id="{3FFAD46A-9F68-43C5-9105-49E8C96C0EB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344366"/>
                <a:ext cx="419261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1" name="Straight Connector 140">
                <a:extLst>
                  <a:ext uri="{FF2B5EF4-FFF2-40B4-BE49-F238E27FC236}">
                    <a16:creationId xmlns:a16="http://schemas.microsoft.com/office/drawing/2014/main" id="{C8A07379-996D-489F-883F-35612243D7C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303233"/>
                <a:ext cx="4189469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2" name="Straight Connector 141">
                <a:extLst>
                  <a:ext uri="{FF2B5EF4-FFF2-40B4-BE49-F238E27FC236}">
                    <a16:creationId xmlns:a16="http://schemas.microsoft.com/office/drawing/2014/main" id="{F5DDFD35-690D-42F3-8613-B21D9A1D186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262100"/>
                <a:ext cx="419261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3" name="Group 142">
              <a:extLst>
                <a:ext uri="{FF2B5EF4-FFF2-40B4-BE49-F238E27FC236}">
                  <a16:creationId xmlns:a16="http://schemas.microsoft.com/office/drawing/2014/main" id="{D9C6A150-6CE4-4F2F-9E04-058D2C806941}"/>
                </a:ext>
              </a:extLst>
            </p:cNvPr>
            <p:cNvGrpSpPr/>
            <p:nvPr/>
          </p:nvGrpSpPr>
          <p:grpSpPr>
            <a:xfrm>
              <a:off x="1702284" y="4446081"/>
              <a:ext cx="4192611" cy="164532"/>
              <a:chOff x="1859060" y="5262100"/>
              <a:chExt cx="4192611" cy="164532"/>
            </a:xfrm>
          </p:grpSpPr>
          <p:cxnSp>
            <p:nvCxnSpPr>
              <p:cNvPr id="144" name="Straight Connector 143">
                <a:extLst>
                  <a:ext uri="{FF2B5EF4-FFF2-40B4-BE49-F238E27FC236}">
                    <a16:creationId xmlns:a16="http://schemas.microsoft.com/office/drawing/2014/main" id="{CC36F2CE-67CB-451F-884F-52578968165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385499"/>
                <a:ext cx="4189469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5" name="Straight Connector 144">
                <a:extLst>
                  <a:ext uri="{FF2B5EF4-FFF2-40B4-BE49-F238E27FC236}">
                    <a16:creationId xmlns:a16="http://schemas.microsoft.com/office/drawing/2014/main" id="{585B0424-2617-4D02-B266-18B6CEB65E0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426632"/>
                <a:ext cx="419261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" name="Straight Connector 145">
                <a:extLst>
                  <a:ext uri="{FF2B5EF4-FFF2-40B4-BE49-F238E27FC236}">
                    <a16:creationId xmlns:a16="http://schemas.microsoft.com/office/drawing/2014/main" id="{D903B92E-D2A3-4BBE-8945-F4317BF327C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344366"/>
                <a:ext cx="4189469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7" name="Straight Connector 146">
                <a:extLst>
                  <a:ext uri="{FF2B5EF4-FFF2-40B4-BE49-F238E27FC236}">
                    <a16:creationId xmlns:a16="http://schemas.microsoft.com/office/drawing/2014/main" id="{62CCFC31-BE65-4B1D-8FA7-5893014AD64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303233"/>
                <a:ext cx="419261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8" name="Straight Connector 147">
                <a:extLst>
                  <a:ext uri="{FF2B5EF4-FFF2-40B4-BE49-F238E27FC236}">
                    <a16:creationId xmlns:a16="http://schemas.microsoft.com/office/drawing/2014/main" id="{DE058161-9667-4FBD-8F6F-CE8114CC2FA7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262100"/>
                <a:ext cx="4189469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9" name="Group 148">
              <a:extLst>
                <a:ext uri="{FF2B5EF4-FFF2-40B4-BE49-F238E27FC236}">
                  <a16:creationId xmlns:a16="http://schemas.microsoft.com/office/drawing/2014/main" id="{4C1CF403-C069-432D-9089-B32CA357DA24}"/>
                </a:ext>
              </a:extLst>
            </p:cNvPr>
            <p:cNvGrpSpPr/>
            <p:nvPr/>
          </p:nvGrpSpPr>
          <p:grpSpPr>
            <a:xfrm>
              <a:off x="1702284" y="4242077"/>
              <a:ext cx="4192611" cy="164532"/>
              <a:chOff x="1859060" y="5262100"/>
              <a:chExt cx="4192611" cy="164532"/>
            </a:xfrm>
          </p:grpSpPr>
          <p:cxnSp>
            <p:nvCxnSpPr>
              <p:cNvPr id="150" name="Straight Connector 149">
                <a:extLst>
                  <a:ext uri="{FF2B5EF4-FFF2-40B4-BE49-F238E27FC236}">
                    <a16:creationId xmlns:a16="http://schemas.microsoft.com/office/drawing/2014/main" id="{C1734C31-1A55-4741-BB6F-3547BD10A02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385499"/>
                <a:ext cx="419261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1" name="Straight Connector 150">
                <a:extLst>
                  <a:ext uri="{FF2B5EF4-FFF2-40B4-BE49-F238E27FC236}">
                    <a16:creationId xmlns:a16="http://schemas.microsoft.com/office/drawing/2014/main" id="{5A3711E8-E520-4E93-82CF-D6F3AE435751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426632"/>
                <a:ext cx="419261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2" name="Straight Connector 151">
                <a:extLst>
                  <a:ext uri="{FF2B5EF4-FFF2-40B4-BE49-F238E27FC236}">
                    <a16:creationId xmlns:a16="http://schemas.microsoft.com/office/drawing/2014/main" id="{7250B7D6-ABF4-4E74-9363-BFA827E8EED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344366"/>
                <a:ext cx="4189469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3" name="Straight Connector 152">
                <a:extLst>
                  <a:ext uri="{FF2B5EF4-FFF2-40B4-BE49-F238E27FC236}">
                    <a16:creationId xmlns:a16="http://schemas.microsoft.com/office/drawing/2014/main" id="{E54CAD69-6E26-4683-8748-96E30150B8C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303233"/>
                <a:ext cx="419261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4" name="Straight Connector 153">
                <a:extLst>
                  <a:ext uri="{FF2B5EF4-FFF2-40B4-BE49-F238E27FC236}">
                    <a16:creationId xmlns:a16="http://schemas.microsoft.com/office/drawing/2014/main" id="{D852D85A-2116-458A-B03B-326DC99F264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262100"/>
                <a:ext cx="419261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5" name="Group 154">
              <a:extLst>
                <a:ext uri="{FF2B5EF4-FFF2-40B4-BE49-F238E27FC236}">
                  <a16:creationId xmlns:a16="http://schemas.microsoft.com/office/drawing/2014/main" id="{050C9AF5-6E78-4D44-BBCE-5946F84ABCCB}"/>
                </a:ext>
              </a:extLst>
            </p:cNvPr>
            <p:cNvGrpSpPr/>
            <p:nvPr/>
          </p:nvGrpSpPr>
          <p:grpSpPr>
            <a:xfrm>
              <a:off x="1702284" y="4038073"/>
              <a:ext cx="4192611" cy="164532"/>
              <a:chOff x="1859060" y="5262100"/>
              <a:chExt cx="4192611" cy="164532"/>
            </a:xfrm>
          </p:grpSpPr>
          <p:cxnSp>
            <p:nvCxnSpPr>
              <p:cNvPr id="156" name="Straight Connector 155">
                <a:extLst>
                  <a:ext uri="{FF2B5EF4-FFF2-40B4-BE49-F238E27FC236}">
                    <a16:creationId xmlns:a16="http://schemas.microsoft.com/office/drawing/2014/main" id="{3A7067AE-F242-4CDF-8C12-BB5FA1916EB7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1" y="5385499"/>
                <a:ext cx="4192610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7" name="Straight Connector 156">
                <a:extLst>
                  <a:ext uri="{FF2B5EF4-FFF2-40B4-BE49-F238E27FC236}">
                    <a16:creationId xmlns:a16="http://schemas.microsoft.com/office/drawing/2014/main" id="{C0FAD0AF-4A55-45B4-9010-274FB7D6061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426632"/>
                <a:ext cx="419261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8" name="Straight Connector 157">
                <a:extLst>
                  <a:ext uri="{FF2B5EF4-FFF2-40B4-BE49-F238E27FC236}">
                    <a16:creationId xmlns:a16="http://schemas.microsoft.com/office/drawing/2014/main" id="{D5361520-8916-4B03-B0EB-EA29F64DDEC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344366"/>
                <a:ext cx="4189469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" name="Straight Connector 158">
                <a:extLst>
                  <a:ext uri="{FF2B5EF4-FFF2-40B4-BE49-F238E27FC236}">
                    <a16:creationId xmlns:a16="http://schemas.microsoft.com/office/drawing/2014/main" id="{DA74185F-99A6-43AE-8880-C159669C181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303233"/>
                <a:ext cx="419261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0" name="Straight Connector 159">
                <a:extLst>
                  <a:ext uri="{FF2B5EF4-FFF2-40B4-BE49-F238E27FC236}">
                    <a16:creationId xmlns:a16="http://schemas.microsoft.com/office/drawing/2014/main" id="{A1CF937F-D5FF-443A-BFA2-B6959DB927A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262100"/>
                <a:ext cx="419261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1" name="Group 160">
              <a:extLst>
                <a:ext uri="{FF2B5EF4-FFF2-40B4-BE49-F238E27FC236}">
                  <a16:creationId xmlns:a16="http://schemas.microsoft.com/office/drawing/2014/main" id="{56FB54DF-2643-45E1-A6DD-C1F7E2E36672}"/>
                </a:ext>
              </a:extLst>
            </p:cNvPr>
            <p:cNvGrpSpPr/>
            <p:nvPr/>
          </p:nvGrpSpPr>
          <p:grpSpPr>
            <a:xfrm>
              <a:off x="1702284" y="3834069"/>
              <a:ext cx="4192611" cy="164532"/>
              <a:chOff x="1859060" y="5262100"/>
              <a:chExt cx="4192611" cy="164532"/>
            </a:xfrm>
          </p:grpSpPr>
          <p:cxnSp>
            <p:nvCxnSpPr>
              <p:cNvPr id="162" name="Straight Connector 161">
                <a:extLst>
                  <a:ext uri="{FF2B5EF4-FFF2-40B4-BE49-F238E27FC236}">
                    <a16:creationId xmlns:a16="http://schemas.microsoft.com/office/drawing/2014/main" id="{592039C1-D111-40FD-9DE3-3CC3279F6C1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385499"/>
                <a:ext cx="4189469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3" name="Straight Connector 162">
                <a:extLst>
                  <a:ext uri="{FF2B5EF4-FFF2-40B4-BE49-F238E27FC236}">
                    <a16:creationId xmlns:a16="http://schemas.microsoft.com/office/drawing/2014/main" id="{76C392EE-F997-43C3-AD57-21B609C0586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426632"/>
                <a:ext cx="4189469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4" name="Straight Connector 163">
                <a:extLst>
                  <a:ext uri="{FF2B5EF4-FFF2-40B4-BE49-F238E27FC236}">
                    <a16:creationId xmlns:a16="http://schemas.microsoft.com/office/drawing/2014/main" id="{BA49EC32-0FC4-48DA-9099-109A310FCC6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344366"/>
                <a:ext cx="4189469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5" name="Straight Connector 164">
                <a:extLst>
                  <a:ext uri="{FF2B5EF4-FFF2-40B4-BE49-F238E27FC236}">
                    <a16:creationId xmlns:a16="http://schemas.microsoft.com/office/drawing/2014/main" id="{31E50B94-C7B2-4B3E-8E70-6DC6774BD5BD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303233"/>
                <a:ext cx="419261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6" name="Straight Connector 165">
                <a:extLst>
                  <a:ext uri="{FF2B5EF4-FFF2-40B4-BE49-F238E27FC236}">
                    <a16:creationId xmlns:a16="http://schemas.microsoft.com/office/drawing/2014/main" id="{8CF846C6-8812-47C2-97E9-C967C7BBE43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262100"/>
                <a:ext cx="419261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7" name="Group 166">
              <a:extLst>
                <a:ext uri="{FF2B5EF4-FFF2-40B4-BE49-F238E27FC236}">
                  <a16:creationId xmlns:a16="http://schemas.microsoft.com/office/drawing/2014/main" id="{5AF9D513-0E39-4E49-81BF-970B6C085209}"/>
                </a:ext>
              </a:extLst>
            </p:cNvPr>
            <p:cNvGrpSpPr/>
            <p:nvPr/>
          </p:nvGrpSpPr>
          <p:grpSpPr>
            <a:xfrm>
              <a:off x="1702284" y="3630065"/>
              <a:ext cx="4192611" cy="164532"/>
              <a:chOff x="1859060" y="5262100"/>
              <a:chExt cx="4192611" cy="164532"/>
            </a:xfrm>
          </p:grpSpPr>
          <p:cxnSp>
            <p:nvCxnSpPr>
              <p:cNvPr id="168" name="Straight Connector 167">
                <a:extLst>
                  <a:ext uri="{FF2B5EF4-FFF2-40B4-BE49-F238E27FC236}">
                    <a16:creationId xmlns:a16="http://schemas.microsoft.com/office/drawing/2014/main" id="{FA31BE9A-DF29-4505-B6DE-22321EAF320D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385499"/>
                <a:ext cx="419261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9" name="Straight Connector 168">
                <a:extLst>
                  <a:ext uri="{FF2B5EF4-FFF2-40B4-BE49-F238E27FC236}">
                    <a16:creationId xmlns:a16="http://schemas.microsoft.com/office/drawing/2014/main" id="{4D43955D-E7A8-4029-9B25-95CC8D79E9E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426632"/>
                <a:ext cx="4189469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0" name="Straight Connector 169">
                <a:extLst>
                  <a:ext uri="{FF2B5EF4-FFF2-40B4-BE49-F238E27FC236}">
                    <a16:creationId xmlns:a16="http://schemas.microsoft.com/office/drawing/2014/main" id="{72E4F019-AE87-4BA7-86F4-8E085320DD0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344366"/>
                <a:ext cx="4189469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1" name="Straight Connector 170">
                <a:extLst>
                  <a:ext uri="{FF2B5EF4-FFF2-40B4-BE49-F238E27FC236}">
                    <a16:creationId xmlns:a16="http://schemas.microsoft.com/office/drawing/2014/main" id="{D810C3B5-72D4-42CE-9EAF-4490C8B0929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303233"/>
                <a:ext cx="4189469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2" name="Straight Connector 171">
                <a:extLst>
                  <a:ext uri="{FF2B5EF4-FFF2-40B4-BE49-F238E27FC236}">
                    <a16:creationId xmlns:a16="http://schemas.microsoft.com/office/drawing/2014/main" id="{7FA7D0B2-4135-4FDA-AE7C-881E00998E1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262100"/>
                <a:ext cx="4189469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3" name="Group 172">
              <a:extLst>
                <a:ext uri="{FF2B5EF4-FFF2-40B4-BE49-F238E27FC236}">
                  <a16:creationId xmlns:a16="http://schemas.microsoft.com/office/drawing/2014/main" id="{D1ACFB6C-3A82-4AF7-A5A5-A831FA0FE7E1}"/>
                </a:ext>
              </a:extLst>
            </p:cNvPr>
            <p:cNvGrpSpPr/>
            <p:nvPr/>
          </p:nvGrpSpPr>
          <p:grpSpPr>
            <a:xfrm>
              <a:off x="1702284" y="3426060"/>
              <a:ext cx="4195753" cy="164532"/>
              <a:chOff x="1859060" y="5262100"/>
              <a:chExt cx="4195753" cy="164532"/>
            </a:xfrm>
          </p:grpSpPr>
          <p:cxnSp>
            <p:nvCxnSpPr>
              <p:cNvPr id="174" name="Straight Connector 173">
                <a:extLst>
                  <a:ext uri="{FF2B5EF4-FFF2-40B4-BE49-F238E27FC236}">
                    <a16:creationId xmlns:a16="http://schemas.microsoft.com/office/drawing/2014/main" id="{6ECBC604-D3E2-4466-BD6C-CF6E2104A4B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385499"/>
                <a:ext cx="419261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5" name="Straight Connector 174">
                <a:extLst>
                  <a:ext uri="{FF2B5EF4-FFF2-40B4-BE49-F238E27FC236}">
                    <a16:creationId xmlns:a16="http://schemas.microsoft.com/office/drawing/2014/main" id="{07CED94A-2803-47EA-9298-31CD5DE4B31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426632"/>
                <a:ext cx="4195753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6" name="Straight Connector 175">
                <a:extLst>
                  <a:ext uri="{FF2B5EF4-FFF2-40B4-BE49-F238E27FC236}">
                    <a16:creationId xmlns:a16="http://schemas.microsoft.com/office/drawing/2014/main" id="{5CA7FFB9-7F36-48F1-B676-7B33B6E24DC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344366"/>
                <a:ext cx="4189469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7" name="Straight Connector 176">
                <a:extLst>
                  <a:ext uri="{FF2B5EF4-FFF2-40B4-BE49-F238E27FC236}">
                    <a16:creationId xmlns:a16="http://schemas.microsoft.com/office/drawing/2014/main" id="{367D0418-353B-4893-9ED5-934722B295A1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303233"/>
                <a:ext cx="4189469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8" name="Straight Connector 177">
                <a:extLst>
                  <a:ext uri="{FF2B5EF4-FFF2-40B4-BE49-F238E27FC236}">
                    <a16:creationId xmlns:a16="http://schemas.microsoft.com/office/drawing/2014/main" id="{A429CD32-448B-4EBB-B446-03517D12D3B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262100"/>
                <a:ext cx="4189469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9" name="Group 178">
              <a:extLst>
                <a:ext uri="{FF2B5EF4-FFF2-40B4-BE49-F238E27FC236}">
                  <a16:creationId xmlns:a16="http://schemas.microsoft.com/office/drawing/2014/main" id="{3A8051AA-22B1-4DE6-8BD5-540116E25BE7}"/>
                </a:ext>
              </a:extLst>
            </p:cNvPr>
            <p:cNvGrpSpPr/>
            <p:nvPr/>
          </p:nvGrpSpPr>
          <p:grpSpPr>
            <a:xfrm>
              <a:off x="1702284" y="3222056"/>
              <a:ext cx="4192611" cy="164532"/>
              <a:chOff x="1859060" y="5262100"/>
              <a:chExt cx="4192611" cy="164532"/>
            </a:xfrm>
          </p:grpSpPr>
          <p:cxnSp>
            <p:nvCxnSpPr>
              <p:cNvPr id="180" name="Straight Connector 179">
                <a:extLst>
                  <a:ext uri="{FF2B5EF4-FFF2-40B4-BE49-F238E27FC236}">
                    <a16:creationId xmlns:a16="http://schemas.microsoft.com/office/drawing/2014/main" id="{91E53692-8FE8-424F-8848-703DE9B72C6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385499"/>
                <a:ext cx="419261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1" name="Straight Connector 180">
                <a:extLst>
                  <a:ext uri="{FF2B5EF4-FFF2-40B4-BE49-F238E27FC236}">
                    <a16:creationId xmlns:a16="http://schemas.microsoft.com/office/drawing/2014/main" id="{85893C2F-FCDA-4B54-9F2B-E817FEF23C11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1" y="5426632"/>
                <a:ext cx="4192610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2" name="Straight Connector 181">
                <a:extLst>
                  <a:ext uri="{FF2B5EF4-FFF2-40B4-BE49-F238E27FC236}">
                    <a16:creationId xmlns:a16="http://schemas.microsoft.com/office/drawing/2014/main" id="{05926CFB-F61B-4C98-968A-F6480E7F9F3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344366"/>
                <a:ext cx="4189469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" name="Straight Connector 182">
                <a:extLst>
                  <a:ext uri="{FF2B5EF4-FFF2-40B4-BE49-F238E27FC236}">
                    <a16:creationId xmlns:a16="http://schemas.microsoft.com/office/drawing/2014/main" id="{4B5E6DB1-DDE2-4606-82E6-52872D9C03E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303233"/>
                <a:ext cx="419261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4" name="Straight Connector 183">
                <a:extLst>
                  <a:ext uri="{FF2B5EF4-FFF2-40B4-BE49-F238E27FC236}">
                    <a16:creationId xmlns:a16="http://schemas.microsoft.com/office/drawing/2014/main" id="{9C61256F-CE77-452E-825C-4DF63E25AD6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262100"/>
                <a:ext cx="4189469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5" name="Group 184">
              <a:extLst>
                <a:ext uri="{FF2B5EF4-FFF2-40B4-BE49-F238E27FC236}">
                  <a16:creationId xmlns:a16="http://schemas.microsoft.com/office/drawing/2014/main" id="{28703BDA-5937-434C-9401-150AC7C73614}"/>
                </a:ext>
              </a:extLst>
            </p:cNvPr>
            <p:cNvGrpSpPr/>
            <p:nvPr/>
          </p:nvGrpSpPr>
          <p:grpSpPr>
            <a:xfrm>
              <a:off x="1702284" y="3018051"/>
              <a:ext cx="4192611" cy="164532"/>
              <a:chOff x="1859060" y="5262100"/>
              <a:chExt cx="4192611" cy="164532"/>
            </a:xfrm>
          </p:grpSpPr>
          <p:cxnSp>
            <p:nvCxnSpPr>
              <p:cNvPr id="186" name="Straight Connector 185">
                <a:extLst>
                  <a:ext uri="{FF2B5EF4-FFF2-40B4-BE49-F238E27FC236}">
                    <a16:creationId xmlns:a16="http://schemas.microsoft.com/office/drawing/2014/main" id="{B7144EA6-58E8-41BF-A2C8-6AD22E9ED25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385499"/>
                <a:ext cx="4189469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7" name="Straight Connector 186">
                <a:extLst>
                  <a:ext uri="{FF2B5EF4-FFF2-40B4-BE49-F238E27FC236}">
                    <a16:creationId xmlns:a16="http://schemas.microsoft.com/office/drawing/2014/main" id="{0296D4FF-AAD7-41FE-9453-46520C19784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426632"/>
                <a:ext cx="4189469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" name="Straight Connector 187">
                <a:extLst>
                  <a:ext uri="{FF2B5EF4-FFF2-40B4-BE49-F238E27FC236}">
                    <a16:creationId xmlns:a16="http://schemas.microsoft.com/office/drawing/2014/main" id="{7B041047-9B53-4266-B4DC-F4A2F7B9D08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344366"/>
                <a:ext cx="4189469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9" name="Straight Connector 188">
                <a:extLst>
                  <a:ext uri="{FF2B5EF4-FFF2-40B4-BE49-F238E27FC236}">
                    <a16:creationId xmlns:a16="http://schemas.microsoft.com/office/drawing/2014/main" id="{B0D62FC1-A334-4569-A4C1-DE0E9234062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303233"/>
                <a:ext cx="419261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" name="Straight Connector 189">
                <a:extLst>
                  <a:ext uri="{FF2B5EF4-FFF2-40B4-BE49-F238E27FC236}">
                    <a16:creationId xmlns:a16="http://schemas.microsoft.com/office/drawing/2014/main" id="{E5A3030C-E32A-4C3E-8C94-8BE05BB92857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262100"/>
                <a:ext cx="4189469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1" name="Group 190">
              <a:extLst>
                <a:ext uri="{FF2B5EF4-FFF2-40B4-BE49-F238E27FC236}">
                  <a16:creationId xmlns:a16="http://schemas.microsoft.com/office/drawing/2014/main" id="{46B486D2-0357-4DA1-986B-DE0FF528F004}"/>
                </a:ext>
              </a:extLst>
            </p:cNvPr>
            <p:cNvGrpSpPr/>
            <p:nvPr/>
          </p:nvGrpSpPr>
          <p:grpSpPr>
            <a:xfrm>
              <a:off x="1702284" y="2814046"/>
              <a:ext cx="4192611" cy="164532"/>
              <a:chOff x="1859060" y="5262100"/>
              <a:chExt cx="4192611" cy="164532"/>
            </a:xfrm>
          </p:grpSpPr>
          <p:cxnSp>
            <p:nvCxnSpPr>
              <p:cNvPr id="192" name="Straight Connector 191">
                <a:extLst>
                  <a:ext uri="{FF2B5EF4-FFF2-40B4-BE49-F238E27FC236}">
                    <a16:creationId xmlns:a16="http://schemas.microsoft.com/office/drawing/2014/main" id="{09761B7C-92FE-45C0-9A7E-C0BF0A1D83A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385499"/>
                <a:ext cx="419261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3" name="Straight Connector 192">
                <a:extLst>
                  <a:ext uri="{FF2B5EF4-FFF2-40B4-BE49-F238E27FC236}">
                    <a16:creationId xmlns:a16="http://schemas.microsoft.com/office/drawing/2014/main" id="{68596FD5-2517-439A-89FF-DC911F52478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426632"/>
                <a:ext cx="4189469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4" name="Straight Connector 193">
                <a:extLst>
                  <a:ext uri="{FF2B5EF4-FFF2-40B4-BE49-F238E27FC236}">
                    <a16:creationId xmlns:a16="http://schemas.microsoft.com/office/drawing/2014/main" id="{B4F866EB-D985-4A28-B542-3425049BCA08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344366"/>
                <a:ext cx="4189469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5" name="Straight Connector 194">
                <a:extLst>
                  <a:ext uri="{FF2B5EF4-FFF2-40B4-BE49-F238E27FC236}">
                    <a16:creationId xmlns:a16="http://schemas.microsoft.com/office/drawing/2014/main" id="{CA8CE95B-AC09-40BD-853D-4FC14AF4AA7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303233"/>
                <a:ext cx="4189469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6" name="Straight Connector 195">
                <a:extLst>
                  <a:ext uri="{FF2B5EF4-FFF2-40B4-BE49-F238E27FC236}">
                    <a16:creationId xmlns:a16="http://schemas.microsoft.com/office/drawing/2014/main" id="{E44AF7C5-AE2D-4C14-BB34-04F83674A66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859060" y="5262100"/>
                <a:ext cx="419261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F34348C-DD33-40D6-A818-CEBAA7BBF618}"/>
              </a:ext>
            </a:extLst>
          </p:cNvPr>
          <p:cNvGrpSpPr/>
          <p:nvPr/>
        </p:nvGrpSpPr>
        <p:grpSpPr>
          <a:xfrm>
            <a:off x="1686596" y="3037471"/>
            <a:ext cx="4233747" cy="2412843"/>
            <a:chOff x="1686596" y="3037471"/>
            <a:chExt cx="4233747" cy="2412843"/>
          </a:xfrm>
        </p:grpSpPr>
        <p:sp>
          <p:nvSpPr>
            <p:cNvPr id="197" name="Oval 196">
              <a:extLst>
                <a:ext uri="{FF2B5EF4-FFF2-40B4-BE49-F238E27FC236}">
                  <a16:creationId xmlns:a16="http://schemas.microsoft.com/office/drawing/2014/main" id="{B0B9F146-73B8-4EE9-9A33-AF61DD40CAED}"/>
                </a:ext>
              </a:extLst>
            </p:cNvPr>
            <p:cNvSpPr/>
            <p:nvPr/>
          </p:nvSpPr>
          <p:spPr>
            <a:xfrm>
              <a:off x="1686596" y="3037471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8" name="Oval 197">
              <a:extLst>
                <a:ext uri="{FF2B5EF4-FFF2-40B4-BE49-F238E27FC236}">
                  <a16:creationId xmlns:a16="http://schemas.microsoft.com/office/drawing/2014/main" id="{3DA42FC9-88E7-40CE-B3F6-96305CBC8DB6}"/>
                </a:ext>
              </a:extLst>
            </p:cNvPr>
            <p:cNvSpPr/>
            <p:nvPr/>
          </p:nvSpPr>
          <p:spPr>
            <a:xfrm>
              <a:off x="2727986" y="4626247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9" name="Oval 198">
              <a:extLst>
                <a:ext uri="{FF2B5EF4-FFF2-40B4-BE49-F238E27FC236}">
                  <a16:creationId xmlns:a16="http://schemas.microsoft.com/office/drawing/2014/main" id="{054E9870-19ED-4BDD-9CF8-4E3FF760FDCD}"/>
                </a:ext>
              </a:extLst>
            </p:cNvPr>
            <p:cNvSpPr/>
            <p:nvPr/>
          </p:nvSpPr>
          <p:spPr>
            <a:xfrm>
              <a:off x="3777709" y="5159756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0" name="Oval 199">
              <a:extLst>
                <a:ext uri="{FF2B5EF4-FFF2-40B4-BE49-F238E27FC236}">
                  <a16:creationId xmlns:a16="http://schemas.microsoft.com/office/drawing/2014/main" id="{A45E140C-020F-4EC9-B78E-E2EB088BFC6B}"/>
                </a:ext>
              </a:extLst>
            </p:cNvPr>
            <p:cNvSpPr/>
            <p:nvPr/>
          </p:nvSpPr>
          <p:spPr>
            <a:xfrm>
              <a:off x="4828673" y="5320526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1" name="Oval 200">
              <a:extLst>
                <a:ext uri="{FF2B5EF4-FFF2-40B4-BE49-F238E27FC236}">
                  <a16:creationId xmlns:a16="http://schemas.microsoft.com/office/drawing/2014/main" id="{42928EC0-B07B-4803-A38A-38AB68170DC3}"/>
                </a:ext>
              </a:extLst>
            </p:cNvPr>
            <p:cNvSpPr/>
            <p:nvPr/>
          </p:nvSpPr>
          <p:spPr>
            <a:xfrm>
              <a:off x="5874624" y="5404595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02" name="Straight Connector 201">
              <a:extLst>
                <a:ext uri="{FF2B5EF4-FFF2-40B4-BE49-F238E27FC236}">
                  <a16:creationId xmlns:a16="http://schemas.microsoft.com/office/drawing/2014/main" id="{10247FAA-4ABC-4CA6-9DB5-481F26C0C50D}"/>
                </a:ext>
              </a:extLst>
            </p:cNvPr>
            <p:cNvCxnSpPr>
              <a:cxnSpLocks/>
            </p:cNvCxnSpPr>
            <p:nvPr/>
          </p:nvCxnSpPr>
          <p:spPr>
            <a:xfrm>
              <a:off x="1709886" y="3057446"/>
              <a:ext cx="1039599" cy="15931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Straight Connector 202">
              <a:extLst>
                <a:ext uri="{FF2B5EF4-FFF2-40B4-BE49-F238E27FC236}">
                  <a16:creationId xmlns:a16="http://schemas.microsoft.com/office/drawing/2014/main" id="{598260C3-B7C9-4782-9C36-743D1BFBF35C}"/>
                </a:ext>
              </a:extLst>
            </p:cNvPr>
            <p:cNvCxnSpPr>
              <a:cxnSpLocks/>
            </p:cNvCxnSpPr>
            <p:nvPr/>
          </p:nvCxnSpPr>
          <p:spPr>
            <a:xfrm>
              <a:off x="2758112" y="4651849"/>
              <a:ext cx="1048340" cy="53061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Straight Connector 203">
              <a:extLst>
                <a:ext uri="{FF2B5EF4-FFF2-40B4-BE49-F238E27FC236}">
                  <a16:creationId xmlns:a16="http://schemas.microsoft.com/office/drawing/2014/main" id="{840613F9-C73C-4EF2-82F1-EC9E53322CC0}"/>
                </a:ext>
              </a:extLst>
            </p:cNvPr>
            <p:cNvCxnSpPr>
              <a:cxnSpLocks/>
            </p:cNvCxnSpPr>
            <p:nvPr/>
          </p:nvCxnSpPr>
          <p:spPr>
            <a:xfrm>
              <a:off x="3800167" y="5182459"/>
              <a:ext cx="1045765" cy="162273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Straight Connector 204">
              <a:extLst>
                <a:ext uri="{FF2B5EF4-FFF2-40B4-BE49-F238E27FC236}">
                  <a16:creationId xmlns:a16="http://schemas.microsoft.com/office/drawing/2014/main" id="{03E77AF7-25B4-476A-BB77-349E1102CE36}"/>
                </a:ext>
              </a:extLst>
            </p:cNvPr>
            <p:cNvCxnSpPr>
              <a:cxnSpLocks/>
            </p:cNvCxnSpPr>
            <p:nvPr/>
          </p:nvCxnSpPr>
          <p:spPr>
            <a:xfrm>
              <a:off x="4842788" y="5344732"/>
              <a:ext cx="1050916" cy="8242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8" name="Rectangle 207">
            <a:extLst>
              <a:ext uri="{FF2B5EF4-FFF2-40B4-BE49-F238E27FC236}">
                <a16:creationId xmlns:a16="http://schemas.microsoft.com/office/drawing/2014/main" id="{CE4C9802-69DC-44ED-95F3-1F77965B5B21}"/>
              </a:ext>
            </a:extLst>
          </p:cNvPr>
          <p:cNvSpPr/>
          <p:nvPr/>
        </p:nvSpPr>
        <p:spPr>
          <a:xfrm>
            <a:off x="755650" y="1276339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dirty="0">
                <a:latin typeface="Twinkl" pitchFamily="50" charset="0"/>
                <a:sym typeface="Sassoon Infant Rg" pitchFamily="2" charset="0"/>
              </a:rPr>
              <a:t>Using the line graph, we can get approximate temperatures of the coffee</a:t>
            </a:r>
            <a:br>
              <a:rPr lang="en-GB" altLang="en-US" dirty="0">
                <a:latin typeface="Twinkl" pitchFamily="50" charset="0"/>
                <a:sym typeface="Sassoon Infant Rg" pitchFamily="2" charset="0"/>
              </a:rPr>
            </a:br>
            <a:r>
              <a:rPr lang="en-GB" altLang="en-US" dirty="0">
                <a:latin typeface="Twinkl" pitchFamily="50" charset="0"/>
                <a:sym typeface="Sassoon Infant Rg" pitchFamily="2" charset="0"/>
              </a:rPr>
              <a:t>at any time over the 20 minutes, not just at five minute intervals.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124F4D55-A3B5-4457-ADBC-FF6AFD6B8DAE}"/>
              </a:ext>
            </a:extLst>
          </p:cNvPr>
          <p:cNvGrpSpPr/>
          <p:nvPr/>
        </p:nvGrpSpPr>
        <p:grpSpPr>
          <a:xfrm>
            <a:off x="2811674" y="2989452"/>
            <a:ext cx="2412878" cy="2889585"/>
            <a:chOff x="2480651" y="2932302"/>
            <a:chExt cx="2412878" cy="2889585"/>
          </a:xfrm>
        </p:grpSpPr>
        <p:sp>
          <p:nvSpPr>
            <p:cNvPr id="210" name="Arrow: Circular 209">
              <a:extLst>
                <a:ext uri="{FF2B5EF4-FFF2-40B4-BE49-F238E27FC236}">
                  <a16:creationId xmlns:a16="http://schemas.microsoft.com/office/drawing/2014/main" id="{C6FBE489-BC8A-4334-AE15-5A8289D8694C}"/>
                </a:ext>
              </a:extLst>
            </p:cNvPr>
            <p:cNvSpPr/>
            <p:nvPr/>
          </p:nvSpPr>
          <p:spPr>
            <a:xfrm rot="10800000" flipV="1">
              <a:off x="2480651" y="3642814"/>
              <a:ext cx="2179073" cy="2179073"/>
            </a:xfrm>
            <a:prstGeom prst="circularArrow">
              <a:avLst>
                <a:gd name="adj1" fmla="val 12500"/>
                <a:gd name="adj2" fmla="val 1142319"/>
                <a:gd name="adj3" fmla="val 20457681"/>
                <a:gd name="adj4" fmla="val 16046076"/>
                <a:gd name="adj5" fmla="val 12500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grpSp>
          <p:nvGrpSpPr>
            <p:cNvPr id="211" name="Group 210">
              <a:extLst>
                <a:ext uri="{FF2B5EF4-FFF2-40B4-BE49-F238E27FC236}">
                  <a16:creationId xmlns:a16="http://schemas.microsoft.com/office/drawing/2014/main" id="{C08E6DED-D069-44CD-9EC0-087188AF3C42}"/>
                </a:ext>
              </a:extLst>
            </p:cNvPr>
            <p:cNvGrpSpPr/>
            <p:nvPr/>
          </p:nvGrpSpPr>
          <p:grpSpPr>
            <a:xfrm rot="20700000">
              <a:off x="3076959" y="2932302"/>
              <a:ext cx="1816570" cy="1816570"/>
              <a:chOff x="2462008" y="2860660"/>
              <a:chExt cx="2054425" cy="2054425"/>
            </a:xfrm>
          </p:grpSpPr>
          <p:sp>
            <p:nvSpPr>
              <p:cNvPr id="212" name="Oval 211">
                <a:extLst>
                  <a:ext uri="{FF2B5EF4-FFF2-40B4-BE49-F238E27FC236}">
                    <a16:creationId xmlns:a16="http://schemas.microsoft.com/office/drawing/2014/main" id="{53148AEC-CAB3-4236-9243-1786F78404FB}"/>
                  </a:ext>
                </a:extLst>
              </p:cNvPr>
              <p:cNvSpPr/>
              <p:nvPr/>
            </p:nvSpPr>
            <p:spPr>
              <a:xfrm>
                <a:off x="2462008" y="2860660"/>
                <a:ext cx="2054425" cy="2054425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3" name="Rectangle 212">
                <a:extLst>
                  <a:ext uri="{FF2B5EF4-FFF2-40B4-BE49-F238E27FC236}">
                    <a16:creationId xmlns:a16="http://schemas.microsoft.com/office/drawing/2014/main" id="{3A187AC8-6191-4C41-9A55-DC7DF412E35F}"/>
                  </a:ext>
                </a:extLst>
              </p:cNvPr>
              <p:cNvSpPr/>
              <p:nvPr/>
            </p:nvSpPr>
            <p:spPr>
              <a:xfrm>
                <a:off x="2463992" y="3051557"/>
                <a:ext cx="2050457" cy="17751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1600" dirty="0"/>
                  <a:t>After six and</a:t>
                </a:r>
                <a:br>
                  <a:rPr lang="en-GB" sz="1600" dirty="0"/>
                </a:br>
                <a:r>
                  <a:rPr lang="en-GB" sz="1600" dirty="0"/>
                  <a:t>a half minutes, the temperature of the coffee was approximately</a:t>
                </a:r>
                <a:br>
                  <a:rPr lang="en-GB" sz="1600" dirty="0"/>
                </a:br>
                <a:r>
                  <a:rPr lang="en-GB" sz="1600" dirty="0"/>
                  <a:t>36°C.</a:t>
                </a:r>
              </a:p>
            </p:txBody>
          </p:sp>
        </p:grpSp>
      </p:grpSp>
      <p:sp>
        <p:nvSpPr>
          <p:cNvPr id="215" name="Rectangle 214">
            <a:extLst>
              <a:ext uri="{FF2B5EF4-FFF2-40B4-BE49-F238E27FC236}">
                <a16:creationId xmlns:a16="http://schemas.microsoft.com/office/drawing/2014/main" id="{3DC6D7E7-000F-468F-BBC1-A9D9FD4F843B}"/>
              </a:ext>
            </a:extLst>
          </p:cNvPr>
          <p:cNvSpPr/>
          <p:nvPr/>
        </p:nvSpPr>
        <p:spPr>
          <a:xfrm>
            <a:off x="755650" y="1276339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dirty="0">
                <a:latin typeface="Twinkl" pitchFamily="50" charset="0"/>
                <a:sym typeface="Sassoon Infant Rg" pitchFamily="2" charset="0"/>
              </a:rPr>
              <a:t>A line graph can also be used to give us</a:t>
            </a:r>
            <a:br>
              <a:rPr lang="en-GB" altLang="en-US" dirty="0">
                <a:latin typeface="Twinkl" pitchFamily="50" charset="0"/>
                <a:sym typeface="Sassoon Infant Rg" pitchFamily="2" charset="0"/>
              </a:rPr>
            </a:br>
            <a:r>
              <a:rPr lang="en-GB" altLang="en-US" dirty="0">
                <a:latin typeface="Twinkl" pitchFamily="50" charset="0"/>
                <a:sym typeface="Sassoon Infant Rg" pitchFamily="2" charset="0"/>
              </a:rPr>
              <a:t>data between the plotted measurements.</a:t>
            </a:r>
          </a:p>
        </p:txBody>
      </p:sp>
    </p:spTree>
    <p:extLst>
      <p:ext uri="{BB962C8B-B14F-4D97-AF65-F5344CB8AC3E}">
        <p14:creationId xmlns:p14="http://schemas.microsoft.com/office/powerpoint/2010/main" val="4109922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18" grpId="0"/>
      <p:bldP spid="18" grpId="1"/>
      <p:bldP spid="19" grpId="0"/>
      <p:bldP spid="19" grpId="1"/>
      <p:bldP spid="20" grpId="0"/>
      <p:bldP spid="20" grpId="1"/>
      <p:bldP spid="23" grpId="0"/>
      <p:bldP spid="23" grpId="1"/>
      <p:bldP spid="24" grpId="0"/>
      <p:bldP spid="208" grpId="0"/>
      <p:bldP spid="215" grpId="0"/>
      <p:bldP spid="215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15B191E3-6FB2-4266-AC88-AEC0542172F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607" r="3669" b="13374"/>
          <a:stretch/>
        </p:blipFill>
        <p:spPr>
          <a:xfrm>
            <a:off x="765412" y="1981200"/>
            <a:ext cx="7622938" cy="41148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060897" y="697112"/>
            <a:ext cx="5022209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Line Graph Questions</a:t>
            </a:r>
            <a:endParaRPr lang="en-GB" sz="4000" b="1" dirty="0">
              <a:latin typeface="Twinkl" pitchFamily="2" charset="0"/>
            </a:endParaRPr>
          </a:p>
        </p:txBody>
      </p:sp>
      <p:pic>
        <p:nvPicPr>
          <p:cNvPr id="207" name="Whole Class">
            <a:extLst>
              <a:ext uri="{FF2B5EF4-FFF2-40B4-BE49-F238E27FC236}">
                <a16:creationId xmlns:a16="http://schemas.microsoft.com/office/drawing/2014/main" id="{B5D6DCB7-4E7C-46CE-A922-575240AC1F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9" name="Rectangle 208">
            <a:extLst>
              <a:ext uri="{FF2B5EF4-FFF2-40B4-BE49-F238E27FC236}">
                <a16:creationId xmlns:a16="http://schemas.microsoft.com/office/drawing/2014/main" id="{FC98CB49-E43C-40B9-BB94-73A4F64D97DF}"/>
              </a:ext>
            </a:extLst>
          </p:cNvPr>
          <p:cNvSpPr/>
          <p:nvPr/>
        </p:nvSpPr>
        <p:spPr>
          <a:xfrm>
            <a:off x="755650" y="1421056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dirty="0">
                <a:latin typeface="Twinkl" pitchFamily="50" charset="0"/>
                <a:sym typeface="Sassoon Infant Rg" pitchFamily="2" charset="0"/>
              </a:rPr>
              <a:t>What was the temperature of the coffee at minute 7 of the investigation? </a:t>
            </a:r>
          </a:p>
        </p:txBody>
      </p:sp>
      <p:sp>
        <p:nvSpPr>
          <p:cNvPr id="218" name="Rectangle 217">
            <a:extLst>
              <a:ext uri="{FF2B5EF4-FFF2-40B4-BE49-F238E27FC236}">
                <a16:creationId xmlns:a16="http://schemas.microsoft.com/office/drawing/2014/main" id="{7CDCE6D4-4B9A-4C7F-8E8B-8314C357A213}"/>
              </a:ext>
            </a:extLst>
          </p:cNvPr>
          <p:cNvSpPr/>
          <p:nvPr/>
        </p:nvSpPr>
        <p:spPr>
          <a:xfrm>
            <a:off x="755650" y="1421056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dirty="0">
                <a:latin typeface="Twinkl" pitchFamily="50" charset="0"/>
                <a:sym typeface="Sassoon Infant Rg" pitchFamily="2" charset="0"/>
              </a:rPr>
              <a:t>What was the temperature of the coffee at minute 4 of the investigation? </a:t>
            </a:r>
          </a:p>
        </p:txBody>
      </p:sp>
      <p:sp>
        <p:nvSpPr>
          <p:cNvPr id="225" name="Rectangle 224">
            <a:extLst>
              <a:ext uri="{FF2B5EF4-FFF2-40B4-BE49-F238E27FC236}">
                <a16:creationId xmlns:a16="http://schemas.microsoft.com/office/drawing/2014/main" id="{334636E4-3AA1-4F07-9D5B-323FFB1462B0}"/>
              </a:ext>
            </a:extLst>
          </p:cNvPr>
          <p:cNvSpPr/>
          <p:nvPr/>
        </p:nvSpPr>
        <p:spPr>
          <a:xfrm>
            <a:off x="755650" y="1282556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dirty="0">
                <a:latin typeface="Twinkl" pitchFamily="50" charset="0"/>
                <a:sym typeface="Sassoon Infant Rg" pitchFamily="2" charset="0"/>
              </a:rPr>
              <a:t>At which minute of the investigation was</a:t>
            </a:r>
            <a:br>
              <a:rPr lang="en-GB" altLang="en-US" dirty="0">
                <a:latin typeface="Twinkl" pitchFamily="50" charset="0"/>
                <a:sym typeface="Sassoon Infant Rg" pitchFamily="2" charset="0"/>
              </a:rPr>
            </a:br>
            <a:r>
              <a:rPr lang="en-GB" altLang="en-US" dirty="0">
                <a:latin typeface="Twinkl" pitchFamily="50" charset="0"/>
                <a:sym typeface="Sassoon Infant Rg" pitchFamily="2" charset="0"/>
              </a:rPr>
              <a:t>the temperature of the coffee 32°C?</a:t>
            </a:r>
          </a:p>
        </p:txBody>
      </p:sp>
      <p:sp>
        <p:nvSpPr>
          <p:cNvPr id="234" name="Rectangle 233">
            <a:extLst>
              <a:ext uri="{FF2B5EF4-FFF2-40B4-BE49-F238E27FC236}">
                <a16:creationId xmlns:a16="http://schemas.microsoft.com/office/drawing/2014/main" id="{1F42D481-7392-44B5-8090-7B7F5F0DA85E}"/>
              </a:ext>
            </a:extLst>
          </p:cNvPr>
          <p:cNvSpPr/>
          <p:nvPr/>
        </p:nvSpPr>
        <p:spPr>
          <a:xfrm>
            <a:off x="755650" y="1282556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dirty="0">
                <a:latin typeface="Twinkl" pitchFamily="50" charset="0"/>
                <a:sym typeface="Sassoon Infant Rg" pitchFamily="2" charset="0"/>
              </a:rPr>
              <a:t>During which minute of the investigation was</a:t>
            </a:r>
            <a:br>
              <a:rPr lang="en-GB" altLang="en-US" dirty="0">
                <a:latin typeface="Twinkl" pitchFamily="50" charset="0"/>
                <a:sym typeface="Sassoon Infant Rg" pitchFamily="2" charset="0"/>
              </a:rPr>
            </a:br>
            <a:r>
              <a:rPr lang="en-GB" altLang="en-US" dirty="0">
                <a:latin typeface="Twinkl" pitchFamily="50" charset="0"/>
                <a:sym typeface="Sassoon Infant Rg" pitchFamily="2" charset="0"/>
              </a:rPr>
              <a:t>the temperature of the coffee 60°C? 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F7A53C4C-02C4-41B4-8329-9B4EECF9A80D}"/>
              </a:ext>
            </a:extLst>
          </p:cNvPr>
          <p:cNvGrpSpPr/>
          <p:nvPr/>
        </p:nvGrpSpPr>
        <p:grpSpPr>
          <a:xfrm>
            <a:off x="1690477" y="2162918"/>
            <a:ext cx="4962953" cy="3933082"/>
            <a:chOff x="2271502" y="2094001"/>
            <a:chExt cx="4962953" cy="3933082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904D5F6D-CC32-49CB-83BB-D9D2FE00F4D1}"/>
                </a:ext>
              </a:extLst>
            </p:cNvPr>
            <p:cNvSpPr/>
            <p:nvPr/>
          </p:nvSpPr>
          <p:spPr>
            <a:xfrm>
              <a:off x="2957219" y="2094001"/>
              <a:ext cx="3979844" cy="637849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u="sng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A Line Graph to Show the Change in Temperature of a Cup of Coffee</a:t>
              </a:r>
            </a:p>
          </p:txBody>
        </p:sp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46536959-007F-4EB9-9017-93DC4CB6D803}"/>
                </a:ext>
              </a:extLst>
            </p:cNvPr>
            <p:cNvGrpSpPr/>
            <p:nvPr/>
          </p:nvGrpSpPr>
          <p:grpSpPr>
            <a:xfrm>
              <a:off x="2863738" y="5385251"/>
              <a:ext cx="4370717" cy="641832"/>
              <a:chOff x="1613179" y="5461451"/>
              <a:chExt cx="4370717" cy="641832"/>
            </a:xfrm>
          </p:grpSpPr>
          <p:cxnSp>
            <p:nvCxnSpPr>
              <p:cNvPr id="30" name="Straight Connector 29">
                <a:extLst>
                  <a:ext uri="{FF2B5EF4-FFF2-40B4-BE49-F238E27FC236}">
                    <a16:creationId xmlns:a16="http://schemas.microsoft.com/office/drawing/2014/main" id="{0CDFF6AA-6CE1-4987-81EB-F1B91F6C17B8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613179" y="5467763"/>
                <a:ext cx="4290912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5" name="Rectangle 54">
                <a:extLst>
                  <a:ext uri="{FF2B5EF4-FFF2-40B4-BE49-F238E27FC236}">
                    <a16:creationId xmlns:a16="http://schemas.microsoft.com/office/drawing/2014/main" id="{C25612B0-6561-4A7C-A119-0D8A1A0FDFD2}"/>
                  </a:ext>
                </a:extLst>
              </p:cNvPr>
              <p:cNvSpPr/>
              <p:nvPr/>
            </p:nvSpPr>
            <p:spPr>
              <a:xfrm>
                <a:off x="2792779" y="5711655"/>
                <a:ext cx="1803229" cy="391628"/>
              </a:xfrm>
              <a:prstGeom prst="rect">
                <a:avLst/>
              </a:prstGeom>
            </p:spPr>
            <p:txBody>
              <a:bodyPr wrap="square" lIns="0" tIns="72000" rIns="0" bIns="72000">
                <a:spAutoFit/>
              </a:bodyPr>
              <a:lstStyle/>
              <a:p>
                <a:pPr algn="ctr"/>
                <a:r>
                  <a:rPr lang="en-GB" altLang="en-US" sz="1600" dirty="0">
                    <a:latin typeface="Kalam" panose="02000000000000000000" pitchFamily="2" charset="0"/>
                    <a:cs typeface="Kalam" panose="02000000000000000000" pitchFamily="2" charset="0"/>
                    <a:sym typeface="Sassoon Infant Rg" pitchFamily="2" charset="0"/>
                  </a:rPr>
                  <a:t>Time in Minutes</a:t>
                </a:r>
              </a:p>
            </p:txBody>
          </p:sp>
          <p:cxnSp>
            <p:nvCxnSpPr>
              <p:cNvPr id="56" name="Straight Connector 55">
                <a:extLst>
                  <a:ext uri="{FF2B5EF4-FFF2-40B4-BE49-F238E27FC236}">
                    <a16:creationId xmlns:a16="http://schemas.microsoft.com/office/drawing/2014/main" id="{3B47E8A7-8D49-45F9-8169-B0A49241EE37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>
                <a:off x="1869380" y="5514509"/>
                <a:ext cx="93491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Straight Connector 56">
                <a:extLst>
                  <a:ext uri="{FF2B5EF4-FFF2-40B4-BE49-F238E27FC236}">
                    <a16:creationId xmlns:a16="http://schemas.microsoft.com/office/drawing/2014/main" id="{5F5AAB89-2343-468E-959A-97308FD409AC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>
                <a:off x="2078845" y="5514509"/>
                <a:ext cx="93491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Straight Connector 57">
                <a:extLst>
                  <a:ext uri="{FF2B5EF4-FFF2-40B4-BE49-F238E27FC236}">
                    <a16:creationId xmlns:a16="http://schemas.microsoft.com/office/drawing/2014/main" id="{AF9A36FC-AE10-49C0-A89B-0DAEFD207BEA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>
                <a:off x="2288310" y="5514509"/>
                <a:ext cx="93491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Straight Connector 58">
                <a:extLst>
                  <a:ext uri="{FF2B5EF4-FFF2-40B4-BE49-F238E27FC236}">
                    <a16:creationId xmlns:a16="http://schemas.microsoft.com/office/drawing/2014/main" id="{175F5EB0-2CBE-4E2D-9C97-EF5247D4BEAA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>
                <a:off x="2707240" y="5514509"/>
                <a:ext cx="93491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0" name="Rectangle 59">
                <a:extLst>
                  <a:ext uri="{FF2B5EF4-FFF2-40B4-BE49-F238E27FC236}">
                    <a16:creationId xmlns:a16="http://schemas.microsoft.com/office/drawing/2014/main" id="{56E41A80-5757-4CDE-B64C-13F504BCB334}"/>
                  </a:ext>
                </a:extLst>
              </p:cNvPr>
              <p:cNvSpPr/>
              <p:nvPr/>
            </p:nvSpPr>
            <p:spPr>
              <a:xfrm>
                <a:off x="1615892" y="5464205"/>
                <a:ext cx="182387" cy="391628"/>
              </a:xfrm>
              <a:prstGeom prst="rect">
                <a:avLst/>
              </a:prstGeom>
            </p:spPr>
            <p:txBody>
              <a:bodyPr wrap="square" lIns="0" tIns="72000" rIns="0" bIns="72000">
                <a:spAutoFit/>
              </a:bodyPr>
              <a:lstStyle/>
              <a:p>
                <a:pPr algn="ctr"/>
                <a:r>
                  <a:rPr lang="en-GB" altLang="en-US" sz="1600" dirty="0">
                    <a:latin typeface="Kalam" panose="02000000000000000000" pitchFamily="2" charset="0"/>
                    <a:cs typeface="Kalam" panose="02000000000000000000" pitchFamily="2" charset="0"/>
                    <a:sym typeface="Sassoon Infant Rg" pitchFamily="2" charset="0"/>
                  </a:rPr>
                  <a:t>0</a:t>
                </a:r>
              </a:p>
            </p:txBody>
          </p:sp>
          <p:sp>
            <p:nvSpPr>
              <p:cNvPr id="61" name="Rectangle 60">
                <a:extLst>
                  <a:ext uri="{FF2B5EF4-FFF2-40B4-BE49-F238E27FC236}">
                    <a16:creationId xmlns:a16="http://schemas.microsoft.com/office/drawing/2014/main" id="{C818E537-6907-47D6-87BD-9CD08B2DEF41}"/>
                  </a:ext>
                </a:extLst>
              </p:cNvPr>
              <p:cNvSpPr/>
              <p:nvPr/>
            </p:nvSpPr>
            <p:spPr>
              <a:xfrm>
                <a:off x="1823129" y="5464205"/>
                <a:ext cx="182387" cy="391628"/>
              </a:xfrm>
              <a:prstGeom prst="rect">
                <a:avLst/>
              </a:prstGeom>
            </p:spPr>
            <p:txBody>
              <a:bodyPr wrap="square" lIns="0" tIns="72000" rIns="0" bIns="72000">
                <a:spAutoFit/>
              </a:bodyPr>
              <a:lstStyle/>
              <a:p>
                <a:pPr algn="ctr"/>
                <a:r>
                  <a:rPr lang="en-GB" altLang="en-US" sz="1600" dirty="0">
                    <a:latin typeface="Kalam" panose="02000000000000000000" pitchFamily="2" charset="0"/>
                    <a:cs typeface="Kalam" panose="02000000000000000000" pitchFamily="2" charset="0"/>
                    <a:sym typeface="Sassoon Infant Rg" pitchFamily="2" charset="0"/>
                  </a:rPr>
                  <a:t>1</a:t>
                </a:r>
              </a:p>
            </p:txBody>
          </p:sp>
          <p:sp>
            <p:nvSpPr>
              <p:cNvPr id="62" name="Rectangle 61">
                <a:extLst>
                  <a:ext uri="{FF2B5EF4-FFF2-40B4-BE49-F238E27FC236}">
                    <a16:creationId xmlns:a16="http://schemas.microsoft.com/office/drawing/2014/main" id="{FFBF3BDC-2E57-4402-8B5A-CB58BF6315CC}"/>
                  </a:ext>
                </a:extLst>
              </p:cNvPr>
              <p:cNvSpPr/>
              <p:nvPr/>
            </p:nvSpPr>
            <p:spPr>
              <a:xfrm>
                <a:off x="2030366" y="5464205"/>
                <a:ext cx="182387" cy="391628"/>
              </a:xfrm>
              <a:prstGeom prst="rect">
                <a:avLst/>
              </a:prstGeom>
            </p:spPr>
            <p:txBody>
              <a:bodyPr wrap="square" lIns="0" tIns="72000" rIns="0" bIns="72000">
                <a:spAutoFit/>
              </a:bodyPr>
              <a:lstStyle/>
              <a:p>
                <a:pPr algn="ctr"/>
                <a:r>
                  <a:rPr lang="en-GB" altLang="en-US" sz="1600" dirty="0">
                    <a:latin typeface="Kalam" panose="02000000000000000000" pitchFamily="2" charset="0"/>
                    <a:cs typeface="Kalam" panose="02000000000000000000" pitchFamily="2" charset="0"/>
                    <a:sym typeface="Sassoon Infant Rg" pitchFamily="2" charset="0"/>
                  </a:rPr>
                  <a:t>2</a:t>
                </a:r>
              </a:p>
            </p:txBody>
          </p:sp>
          <p:sp>
            <p:nvSpPr>
              <p:cNvPr id="63" name="Rectangle 62">
                <a:extLst>
                  <a:ext uri="{FF2B5EF4-FFF2-40B4-BE49-F238E27FC236}">
                    <a16:creationId xmlns:a16="http://schemas.microsoft.com/office/drawing/2014/main" id="{34255213-E407-4E20-A0FF-BC4204A0A25B}"/>
                  </a:ext>
                </a:extLst>
              </p:cNvPr>
              <p:cNvSpPr/>
              <p:nvPr/>
            </p:nvSpPr>
            <p:spPr>
              <a:xfrm>
                <a:off x="2237603" y="5464205"/>
                <a:ext cx="182387" cy="391628"/>
              </a:xfrm>
              <a:prstGeom prst="rect">
                <a:avLst/>
              </a:prstGeom>
            </p:spPr>
            <p:txBody>
              <a:bodyPr wrap="square" lIns="0" tIns="72000" rIns="0" bIns="72000">
                <a:spAutoFit/>
              </a:bodyPr>
              <a:lstStyle/>
              <a:p>
                <a:pPr algn="ctr"/>
                <a:r>
                  <a:rPr lang="en-GB" altLang="en-US" sz="1600" dirty="0">
                    <a:latin typeface="Kalam" panose="02000000000000000000" pitchFamily="2" charset="0"/>
                    <a:cs typeface="Kalam" panose="02000000000000000000" pitchFamily="2" charset="0"/>
                    <a:sym typeface="Sassoon Infant Rg" pitchFamily="2" charset="0"/>
                  </a:rPr>
                  <a:t>3</a:t>
                </a:r>
              </a:p>
            </p:txBody>
          </p:sp>
          <p:sp>
            <p:nvSpPr>
              <p:cNvPr id="64" name="Rectangle 63">
                <a:extLst>
                  <a:ext uri="{FF2B5EF4-FFF2-40B4-BE49-F238E27FC236}">
                    <a16:creationId xmlns:a16="http://schemas.microsoft.com/office/drawing/2014/main" id="{1F182E74-6928-4515-94C8-0A3FED0D7D32}"/>
                  </a:ext>
                </a:extLst>
              </p:cNvPr>
              <p:cNvSpPr/>
              <p:nvPr/>
            </p:nvSpPr>
            <p:spPr>
              <a:xfrm>
                <a:off x="2444840" y="5464205"/>
                <a:ext cx="182387" cy="391628"/>
              </a:xfrm>
              <a:prstGeom prst="rect">
                <a:avLst/>
              </a:prstGeom>
            </p:spPr>
            <p:txBody>
              <a:bodyPr wrap="square" lIns="0" tIns="72000" rIns="0" bIns="72000">
                <a:spAutoFit/>
              </a:bodyPr>
              <a:lstStyle/>
              <a:p>
                <a:pPr algn="ctr"/>
                <a:r>
                  <a:rPr lang="en-GB" altLang="en-US" sz="1600" dirty="0">
                    <a:latin typeface="Kalam" panose="02000000000000000000" pitchFamily="2" charset="0"/>
                    <a:cs typeface="Kalam" panose="02000000000000000000" pitchFamily="2" charset="0"/>
                    <a:sym typeface="Sassoon Infant Rg" pitchFamily="2" charset="0"/>
                  </a:rPr>
                  <a:t>4</a:t>
                </a:r>
              </a:p>
            </p:txBody>
          </p:sp>
          <p:sp>
            <p:nvSpPr>
              <p:cNvPr id="65" name="Rectangle 64">
                <a:extLst>
                  <a:ext uri="{FF2B5EF4-FFF2-40B4-BE49-F238E27FC236}">
                    <a16:creationId xmlns:a16="http://schemas.microsoft.com/office/drawing/2014/main" id="{40D1E996-53A2-46D7-805B-6928DD8C601D}"/>
                  </a:ext>
                </a:extLst>
              </p:cNvPr>
              <p:cNvSpPr/>
              <p:nvPr/>
            </p:nvSpPr>
            <p:spPr>
              <a:xfrm>
                <a:off x="2652077" y="5464205"/>
                <a:ext cx="182387" cy="391628"/>
              </a:xfrm>
              <a:prstGeom prst="rect">
                <a:avLst/>
              </a:prstGeom>
            </p:spPr>
            <p:txBody>
              <a:bodyPr wrap="square" lIns="0" tIns="72000" rIns="0" bIns="72000">
                <a:spAutoFit/>
              </a:bodyPr>
              <a:lstStyle/>
              <a:p>
                <a:pPr algn="ctr"/>
                <a:r>
                  <a:rPr lang="en-GB" altLang="en-US" sz="1600" dirty="0">
                    <a:latin typeface="Kalam" panose="02000000000000000000" pitchFamily="2" charset="0"/>
                    <a:cs typeface="Kalam" panose="02000000000000000000" pitchFamily="2" charset="0"/>
                    <a:sym typeface="Sassoon Infant Rg" pitchFamily="2" charset="0"/>
                  </a:rPr>
                  <a:t>5</a:t>
                </a:r>
              </a:p>
            </p:txBody>
          </p:sp>
          <p:sp>
            <p:nvSpPr>
              <p:cNvPr id="66" name="Rectangle 65">
                <a:extLst>
                  <a:ext uri="{FF2B5EF4-FFF2-40B4-BE49-F238E27FC236}">
                    <a16:creationId xmlns:a16="http://schemas.microsoft.com/office/drawing/2014/main" id="{0D92421F-0108-4DCD-B314-275B85F99A85}"/>
                  </a:ext>
                </a:extLst>
              </p:cNvPr>
              <p:cNvSpPr/>
              <p:nvPr/>
            </p:nvSpPr>
            <p:spPr>
              <a:xfrm>
                <a:off x="2859314" y="5464205"/>
                <a:ext cx="182387" cy="391628"/>
              </a:xfrm>
              <a:prstGeom prst="rect">
                <a:avLst/>
              </a:prstGeom>
            </p:spPr>
            <p:txBody>
              <a:bodyPr wrap="square" lIns="0" tIns="72000" rIns="0" bIns="72000">
                <a:spAutoFit/>
              </a:bodyPr>
              <a:lstStyle/>
              <a:p>
                <a:pPr algn="ctr"/>
                <a:r>
                  <a:rPr lang="en-GB" altLang="en-US" sz="1600" dirty="0">
                    <a:latin typeface="Kalam" panose="02000000000000000000" pitchFamily="2" charset="0"/>
                    <a:cs typeface="Kalam" panose="02000000000000000000" pitchFamily="2" charset="0"/>
                    <a:sym typeface="Sassoon Infant Rg" pitchFamily="2" charset="0"/>
                  </a:rPr>
                  <a:t>6</a:t>
                </a:r>
              </a:p>
            </p:txBody>
          </p:sp>
          <p:cxnSp>
            <p:nvCxnSpPr>
              <p:cNvPr id="67" name="Straight Connector 66">
                <a:extLst>
                  <a:ext uri="{FF2B5EF4-FFF2-40B4-BE49-F238E27FC236}">
                    <a16:creationId xmlns:a16="http://schemas.microsoft.com/office/drawing/2014/main" id="{7A059BF5-AA23-4FD8-9A31-9AF5C129BF49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>
                <a:off x="2497775" y="5514509"/>
                <a:ext cx="93491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Straight Connector 67">
                <a:extLst>
                  <a:ext uri="{FF2B5EF4-FFF2-40B4-BE49-F238E27FC236}">
                    <a16:creationId xmlns:a16="http://schemas.microsoft.com/office/drawing/2014/main" id="{D3D6DA17-4FE1-4CC4-BED9-90CBEA69E46C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>
                <a:off x="2916705" y="5514509"/>
                <a:ext cx="93491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9" name="Rectangle 88">
                <a:extLst>
                  <a:ext uri="{FF2B5EF4-FFF2-40B4-BE49-F238E27FC236}">
                    <a16:creationId xmlns:a16="http://schemas.microsoft.com/office/drawing/2014/main" id="{8642E02A-4F55-45F6-9C48-186EF86F6C21}"/>
                  </a:ext>
                </a:extLst>
              </p:cNvPr>
              <p:cNvSpPr/>
              <p:nvPr/>
            </p:nvSpPr>
            <p:spPr>
              <a:xfrm>
                <a:off x="3066551" y="5464205"/>
                <a:ext cx="182387" cy="391628"/>
              </a:xfrm>
              <a:prstGeom prst="rect">
                <a:avLst/>
              </a:prstGeom>
            </p:spPr>
            <p:txBody>
              <a:bodyPr wrap="square" lIns="0" tIns="72000" rIns="0" bIns="72000">
                <a:spAutoFit/>
              </a:bodyPr>
              <a:lstStyle/>
              <a:p>
                <a:pPr algn="ctr"/>
                <a:r>
                  <a:rPr lang="en-GB" altLang="en-US" sz="1600" dirty="0">
                    <a:latin typeface="Kalam" panose="02000000000000000000" pitchFamily="2" charset="0"/>
                    <a:cs typeface="Kalam" panose="02000000000000000000" pitchFamily="2" charset="0"/>
                    <a:sym typeface="Sassoon Infant Rg" pitchFamily="2" charset="0"/>
                  </a:rPr>
                  <a:t>7</a:t>
                </a:r>
              </a:p>
            </p:txBody>
          </p:sp>
          <p:sp>
            <p:nvSpPr>
              <p:cNvPr id="90" name="Rectangle 89">
                <a:extLst>
                  <a:ext uri="{FF2B5EF4-FFF2-40B4-BE49-F238E27FC236}">
                    <a16:creationId xmlns:a16="http://schemas.microsoft.com/office/drawing/2014/main" id="{A5B44319-1116-4CF5-93FC-F209537EFF8F}"/>
                  </a:ext>
                </a:extLst>
              </p:cNvPr>
              <p:cNvSpPr/>
              <p:nvPr/>
            </p:nvSpPr>
            <p:spPr>
              <a:xfrm>
                <a:off x="3273788" y="5464205"/>
                <a:ext cx="182387" cy="391628"/>
              </a:xfrm>
              <a:prstGeom prst="rect">
                <a:avLst/>
              </a:prstGeom>
            </p:spPr>
            <p:txBody>
              <a:bodyPr wrap="square" lIns="0" tIns="72000" rIns="0" bIns="72000">
                <a:spAutoFit/>
              </a:bodyPr>
              <a:lstStyle/>
              <a:p>
                <a:pPr algn="ctr"/>
                <a:r>
                  <a:rPr lang="en-GB" altLang="en-US" sz="1600" dirty="0">
                    <a:latin typeface="Kalam" panose="02000000000000000000" pitchFamily="2" charset="0"/>
                    <a:cs typeface="Kalam" panose="02000000000000000000" pitchFamily="2" charset="0"/>
                    <a:sym typeface="Sassoon Infant Rg" pitchFamily="2" charset="0"/>
                  </a:rPr>
                  <a:t>8</a:t>
                </a:r>
              </a:p>
            </p:txBody>
          </p:sp>
          <p:sp>
            <p:nvSpPr>
              <p:cNvPr id="92" name="Rectangle 91">
                <a:extLst>
                  <a:ext uri="{FF2B5EF4-FFF2-40B4-BE49-F238E27FC236}">
                    <a16:creationId xmlns:a16="http://schemas.microsoft.com/office/drawing/2014/main" id="{60925CB1-671C-4204-92F6-DE7E0F3DB518}"/>
                  </a:ext>
                </a:extLst>
              </p:cNvPr>
              <p:cNvSpPr/>
              <p:nvPr/>
            </p:nvSpPr>
            <p:spPr>
              <a:xfrm>
                <a:off x="3481025" y="5464205"/>
                <a:ext cx="182387" cy="391628"/>
              </a:xfrm>
              <a:prstGeom prst="rect">
                <a:avLst/>
              </a:prstGeom>
            </p:spPr>
            <p:txBody>
              <a:bodyPr wrap="square" lIns="0" tIns="72000" rIns="0" bIns="72000">
                <a:spAutoFit/>
              </a:bodyPr>
              <a:lstStyle/>
              <a:p>
                <a:pPr algn="ctr"/>
                <a:r>
                  <a:rPr lang="en-GB" altLang="en-US" sz="1600" dirty="0">
                    <a:latin typeface="Kalam" panose="02000000000000000000" pitchFamily="2" charset="0"/>
                    <a:cs typeface="Kalam" panose="02000000000000000000" pitchFamily="2" charset="0"/>
                    <a:sym typeface="Sassoon Infant Rg" pitchFamily="2" charset="0"/>
                  </a:rPr>
                  <a:t>9</a:t>
                </a:r>
              </a:p>
            </p:txBody>
          </p:sp>
          <p:sp>
            <p:nvSpPr>
              <p:cNvPr id="93" name="Rectangle 92">
                <a:extLst>
                  <a:ext uri="{FF2B5EF4-FFF2-40B4-BE49-F238E27FC236}">
                    <a16:creationId xmlns:a16="http://schemas.microsoft.com/office/drawing/2014/main" id="{F286B4BC-5CF1-4059-B27B-DA062CDF7BD4}"/>
                  </a:ext>
                </a:extLst>
              </p:cNvPr>
              <p:cNvSpPr/>
              <p:nvPr/>
            </p:nvSpPr>
            <p:spPr>
              <a:xfrm>
                <a:off x="3688262" y="5464205"/>
                <a:ext cx="182387" cy="391628"/>
              </a:xfrm>
              <a:prstGeom prst="rect">
                <a:avLst/>
              </a:prstGeom>
            </p:spPr>
            <p:txBody>
              <a:bodyPr wrap="square" lIns="0" tIns="72000" rIns="0" bIns="72000">
                <a:spAutoFit/>
              </a:bodyPr>
              <a:lstStyle/>
              <a:p>
                <a:pPr algn="ctr"/>
                <a:r>
                  <a:rPr lang="en-GB" altLang="en-US" sz="1600" dirty="0">
                    <a:latin typeface="Kalam" panose="02000000000000000000" pitchFamily="2" charset="0"/>
                    <a:cs typeface="Kalam" panose="02000000000000000000" pitchFamily="2" charset="0"/>
                    <a:sym typeface="Sassoon Infant Rg" pitchFamily="2" charset="0"/>
                  </a:rPr>
                  <a:t>10</a:t>
                </a:r>
              </a:p>
            </p:txBody>
          </p:sp>
          <p:sp>
            <p:nvSpPr>
              <p:cNvPr id="94" name="Rectangle 93">
                <a:extLst>
                  <a:ext uri="{FF2B5EF4-FFF2-40B4-BE49-F238E27FC236}">
                    <a16:creationId xmlns:a16="http://schemas.microsoft.com/office/drawing/2014/main" id="{8195C85F-F1B7-41A1-9287-E47F69BD6692}"/>
                  </a:ext>
                </a:extLst>
              </p:cNvPr>
              <p:cNvSpPr/>
              <p:nvPr/>
            </p:nvSpPr>
            <p:spPr>
              <a:xfrm>
                <a:off x="3895499" y="5464205"/>
                <a:ext cx="182387" cy="391628"/>
              </a:xfrm>
              <a:prstGeom prst="rect">
                <a:avLst/>
              </a:prstGeom>
            </p:spPr>
            <p:txBody>
              <a:bodyPr wrap="square" lIns="0" tIns="72000" rIns="0" bIns="72000">
                <a:spAutoFit/>
              </a:bodyPr>
              <a:lstStyle/>
              <a:p>
                <a:pPr algn="ctr"/>
                <a:r>
                  <a:rPr lang="en-GB" altLang="en-US" sz="1600" dirty="0">
                    <a:latin typeface="Kalam" panose="02000000000000000000" pitchFamily="2" charset="0"/>
                    <a:cs typeface="Kalam" panose="02000000000000000000" pitchFamily="2" charset="0"/>
                    <a:sym typeface="Sassoon Infant Rg" pitchFamily="2" charset="0"/>
                  </a:rPr>
                  <a:t>11</a:t>
                </a:r>
              </a:p>
            </p:txBody>
          </p:sp>
          <p:sp>
            <p:nvSpPr>
              <p:cNvPr id="95" name="Rectangle 94">
                <a:extLst>
                  <a:ext uri="{FF2B5EF4-FFF2-40B4-BE49-F238E27FC236}">
                    <a16:creationId xmlns:a16="http://schemas.microsoft.com/office/drawing/2014/main" id="{4474DDA1-2C4B-4404-A717-B317042F5A5A}"/>
                  </a:ext>
                </a:extLst>
              </p:cNvPr>
              <p:cNvSpPr/>
              <p:nvPr/>
            </p:nvSpPr>
            <p:spPr>
              <a:xfrm>
                <a:off x="4102736" y="5464205"/>
                <a:ext cx="182387" cy="391628"/>
              </a:xfrm>
              <a:prstGeom prst="rect">
                <a:avLst/>
              </a:prstGeom>
            </p:spPr>
            <p:txBody>
              <a:bodyPr wrap="square" lIns="0" tIns="72000" rIns="0" bIns="72000">
                <a:spAutoFit/>
              </a:bodyPr>
              <a:lstStyle/>
              <a:p>
                <a:pPr algn="ctr"/>
                <a:r>
                  <a:rPr lang="en-GB" altLang="en-US" sz="1600" dirty="0">
                    <a:latin typeface="Kalam" panose="02000000000000000000" pitchFamily="2" charset="0"/>
                    <a:cs typeface="Kalam" panose="02000000000000000000" pitchFamily="2" charset="0"/>
                    <a:sym typeface="Sassoon Infant Rg" pitchFamily="2" charset="0"/>
                  </a:rPr>
                  <a:t>12</a:t>
                </a:r>
              </a:p>
            </p:txBody>
          </p:sp>
          <p:sp>
            <p:nvSpPr>
              <p:cNvPr id="96" name="Rectangle 95">
                <a:extLst>
                  <a:ext uri="{FF2B5EF4-FFF2-40B4-BE49-F238E27FC236}">
                    <a16:creationId xmlns:a16="http://schemas.microsoft.com/office/drawing/2014/main" id="{31858201-1EC8-4FF8-9CDC-955D733EF390}"/>
                  </a:ext>
                </a:extLst>
              </p:cNvPr>
              <p:cNvSpPr/>
              <p:nvPr/>
            </p:nvSpPr>
            <p:spPr>
              <a:xfrm>
                <a:off x="4309973" y="5464205"/>
                <a:ext cx="182387" cy="391628"/>
              </a:xfrm>
              <a:prstGeom prst="rect">
                <a:avLst/>
              </a:prstGeom>
            </p:spPr>
            <p:txBody>
              <a:bodyPr wrap="square" lIns="0" tIns="72000" rIns="0" bIns="72000">
                <a:spAutoFit/>
              </a:bodyPr>
              <a:lstStyle/>
              <a:p>
                <a:pPr algn="ctr"/>
                <a:r>
                  <a:rPr lang="en-GB" altLang="en-US" sz="1600" dirty="0">
                    <a:latin typeface="Kalam" panose="02000000000000000000" pitchFamily="2" charset="0"/>
                    <a:cs typeface="Kalam" panose="02000000000000000000" pitchFamily="2" charset="0"/>
                    <a:sym typeface="Sassoon Infant Rg" pitchFamily="2" charset="0"/>
                  </a:rPr>
                  <a:t>13</a:t>
                </a:r>
              </a:p>
            </p:txBody>
          </p:sp>
          <p:sp>
            <p:nvSpPr>
              <p:cNvPr id="97" name="Rectangle 96">
                <a:extLst>
                  <a:ext uri="{FF2B5EF4-FFF2-40B4-BE49-F238E27FC236}">
                    <a16:creationId xmlns:a16="http://schemas.microsoft.com/office/drawing/2014/main" id="{41CEA40D-A03F-4BF0-AC31-17684BC1E9BE}"/>
                  </a:ext>
                </a:extLst>
              </p:cNvPr>
              <p:cNvSpPr/>
              <p:nvPr/>
            </p:nvSpPr>
            <p:spPr>
              <a:xfrm>
                <a:off x="4517210" y="5464205"/>
                <a:ext cx="182387" cy="391628"/>
              </a:xfrm>
              <a:prstGeom prst="rect">
                <a:avLst/>
              </a:prstGeom>
            </p:spPr>
            <p:txBody>
              <a:bodyPr wrap="square" lIns="0" tIns="72000" rIns="0" bIns="72000">
                <a:spAutoFit/>
              </a:bodyPr>
              <a:lstStyle/>
              <a:p>
                <a:pPr algn="ctr"/>
                <a:r>
                  <a:rPr lang="en-GB" altLang="en-US" sz="1600" dirty="0">
                    <a:latin typeface="Kalam" panose="02000000000000000000" pitchFamily="2" charset="0"/>
                    <a:cs typeface="Kalam" panose="02000000000000000000" pitchFamily="2" charset="0"/>
                    <a:sym typeface="Sassoon Infant Rg" pitchFamily="2" charset="0"/>
                  </a:rPr>
                  <a:t>14</a:t>
                </a:r>
              </a:p>
            </p:txBody>
          </p:sp>
          <p:sp>
            <p:nvSpPr>
              <p:cNvPr id="98" name="Rectangle 97">
                <a:extLst>
                  <a:ext uri="{FF2B5EF4-FFF2-40B4-BE49-F238E27FC236}">
                    <a16:creationId xmlns:a16="http://schemas.microsoft.com/office/drawing/2014/main" id="{B7E66DA7-F241-4E8C-8F3C-5F4564E91E0E}"/>
                  </a:ext>
                </a:extLst>
              </p:cNvPr>
              <p:cNvSpPr/>
              <p:nvPr/>
            </p:nvSpPr>
            <p:spPr>
              <a:xfrm>
                <a:off x="4724447" y="5464205"/>
                <a:ext cx="182387" cy="391628"/>
              </a:xfrm>
              <a:prstGeom prst="rect">
                <a:avLst/>
              </a:prstGeom>
            </p:spPr>
            <p:txBody>
              <a:bodyPr wrap="square" lIns="0" tIns="72000" rIns="0" bIns="72000">
                <a:spAutoFit/>
              </a:bodyPr>
              <a:lstStyle/>
              <a:p>
                <a:pPr algn="ctr"/>
                <a:r>
                  <a:rPr lang="en-GB" altLang="en-US" sz="1600" dirty="0">
                    <a:latin typeface="Kalam" panose="02000000000000000000" pitchFamily="2" charset="0"/>
                    <a:cs typeface="Kalam" panose="02000000000000000000" pitchFamily="2" charset="0"/>
                    <a:sym typeface="Sassoon Infant Rg" pitchFamily="2" charset="0"/>
                  </a:rPr>
                  <a:t>15</a:t>
                </a:r>
              </a:p>
            </p:txBody>
          </p:sp>
          <p:sp>
            <p:nvSpPr>
              <p:cNvPr id="99" name="Rectangle 98">
                <a:extLst>
                  <a:ext uri="{FF2B5EF4-FFF2-40B4-BE49-F238E27FC236}">
                    <a16:creationId xmlns:a16="http://schemas.microsoft.com/office/drawing/2014/main" id="{D7441A9E-168E-4F93-80CE-6FA7F94AFFFA}"/>
                  </a:ext>
                </a:extLst>
              </p:cNvPr>
              <p:cNvSpPr/>
              <p:nvPr/>
            </p:nvSpPr>
            <p:spPr>
              <a:xfrm>
                <a:off x="4931684" y="5464205"/>
                <a:ext cx="182387" cy="391628"/>
              </a:xfrm>
              <a:prstGeom prst="rect">
                <a:avLst/>
              </a:prstGeom>
            </p:spPr>
            <p:txBody>
              <a:bodyPr wrap="square" lIns="0" tIns="72000" rIns="0" bIns="72000">
                <a:spAutoFit/>
              </a:bodyPr>
              <a:lstStyle/>
              <a:p>
                <a:pPr algn="ctr"/>
                <a:r>
                  <a:rPr lang="en-GB" altLang="en-US" sz="1600" dirty="0">
                    <a:latin typeface="Kalam" panose="02000000000000000000" pitchFamily="2" charset="0"/>
                    <a:cs typeface="Kalam" panose="02000000000000000000" pitchFamily="2" charset="0"/>
                    <a:sym typeface="Sassoon Infant Rg" pitchFamily="2" charset="0"/>
                  </a:rPr>
                  <a:t>16</a:t>
                </a:r>
              </a:p>
            </p:txBody>
          </p:sp>
          <p:sp>
            <p:nvSpPr>
              <p:cNvPr id="100" name="Rectangle 99">
                <a:extLst>
                  <a:ext uri="{FF2B5EF4-FFF2-40B4-BE49-F238E27FC236}">
                    <a16:creationId xmlns:a16="http://schemas.microsoft.com/office/drawing/2014/main" id="{A3CDB74F-63DF-436D-92AC-57BA60E370FC}"/>
                  </a:ext>
                </a:extLst>
              </p:cNvPr>
              <p:cNvSpPr/>
              <p:nvPr/>
            </p:nvSpPr>
            <p:spPr>
              <a:xfrm>
                <a:off x="5138921" y="5464205"/>
                <a:ext cx="210331" cy="391628"/>
              </a:xfrm>
              <a:prstGeom prst="rect">
                <a:avLst/>
              </a:prstGeom>
            </p:spPr>
            <p:txBody>
              <a:bodyPr wrap="square" lIns="0" tIns="72000" rIns="0" bIns="72000">
                <a:spAutoFit/>
              </a:bodyPr>
              <a:lstStyle/>
              <a:p>
                <a:pPr algn="ctr"/>
                <a:r>
                  <a:rPr lang="en-GB" altLang="en-US" sz="1600" dirty="0">
                    <a:latin typeface="Kalam" panose="02000000000000000000" pitchFamily="2" charset="0"/>
                    <a:cs typeface="Kalam" panose="02000000000000000000" pitchFamily="2" charset="0"/>
                    <a:sym typeface="Sassoon Infant Rg" pitchFamily="2" charset="0"/>
                  </a:rPr>
                  <a:t>17</a:t>
                </a:r>
              </a:p>
            </p:txBody>
          </p:sp>
          <p:sp>
            <p:nvSpPr>
              <p:cNvPr id="101" name="Rectangle 100">
                <a:extLst>
                  <a:ext uri="{FF2B5EF4-FFF2-40B4-BE49-F238E27FC236}">
                    <a16:creationId xmlns:a16="http://schemas.microsoft.com/office/drawing/2014/main" id="{8B546207-1217-478A-BDA9-A6D34BA9259C}"/>
                  </a:ext>
                </a:extLst>
              </p:cNvPr>
              <p:cNvSpPr/>
              <p:nvPr/>
            </p:nvSpPr>
            <p:spPr>
              <a:xfrm>
                <a:off x="5374102" y="5464205"/>
                <a:ext cx="192382" cy="391628"/>
              </a:xfrm>
              <a:prstGeom prst="rect">
                <a:avLst/>
              </a:prstGeom>
            </p:spPr>
            <p:txBody>
              <a:bodyPr wrap="square" lIns="0" tIns="72000" rIns="0" bIns="72000">
                <a:spAutoFit/>
              </a:bodyPr>
              <a:lstStyle/>
              <a:p>
                <a:pPr algn="ctr"/>
                <a:r>
                  <a:rPr lang="en-GB" altLang="en-US" sz="1600" dirty="0">
                    <a:latin typeface="Kalam" panose="02000000000000000000" pitchFamily="2" charset="0"/>
                    <a:cs typeface="Kalam" panose="02000000000000000000" pitchFamily="2" charset="0"/>
                    <a:sym typeface="Sassoon Infant Rg" pitchFamily="2" charset="0"/>
                  </a:rPr>
                  <a:t>18</a:t>
                </a:r>
              </a:p>
            </p:txBody>
          </p:sp>
          <p:sp>
            <p:nvSpPr>
              <p:cNvPr id="102" name="Rectangle 101">
                <a:extLst>
                  <a:ext uri="{FF2B5EF4-FFF2-40B4-BE49-F238E27FC236}">
                    <a16:creationId xmlns:a16="http://schemas.microsoft.com/office/drawing/2014/main" id="{457A09BB-FC84-457B-A229-49A2E8A6B7F6}"/>
                  </a:ext>
                </a:extLst>
              </p:cNvPr>
              <p:cNvSpPr/>
              <p:nvPr/>
            </p:nvSpPr>
            <p:spPr>
              <a:xfrm>
                <a:off x="5581339" y="5464205"/>
                <a:ext cx="210331" cy="391628"/>
              </a:xfrm>
              <a:prstGeom prst="rect">
                <a:avLst/>
              </a:prstGeom>
            </p:spPr>
            <p:txBody>
              <a:bodyPr wrap="square" lIns="0" tIns="72000" rIns="0" bIns="72000">
                <a:spAutoFit/>
              </a:bodyPr>
              <a:lstStyle/>
              <a:p>
                <a:pPr algn="ctr"/>
                <a:r>
                  <a:rPr lang="en-GB" altLang="en-US" sz="1600" dirty="0">
                    <a:latin typeface="Kalam" panose="02000000000000000000" pitchFamily="2" charset="0"/>
                    <a:cs typeface="Kalam" panose="02000000000000000000" pitchFamily="2" charset="0"/>
                    <a:sym typeface="Sassoon Infant Rg" pitchFamily="2" charset="0"/>
                  </a:rPr>
                  <a:t>19</a:t>
                </a:r>
              </a:p>
            </p:txBody>
          </p:sp>
          <p:cxnSp>
            <p:nvCxnSpPr>
              <p:cNvPr id="103" name="Straight Connector 102">
                <a:extLst>
                  <a:ext uri="{FF2B5EF4-FFF2-40B4-BE49-F238E27FC236}">
                    <a16:creationId xmlns:a16="http://schemas.microsoft.com/office/drawing/2014/main" id="{865097B1-755F-4233-A564-79B8F2435EAD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>
                <a:off x="3126170" y="5514509"/>
                <a:ext cx="93491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" name="Straight Connector 103">
                <a:extLst>
                  <a:ext uri="{FF2B5EF4-FFF2-40B4-BE49-F238E27FC236}">
                    <a16:creationId xmlns:a16="http://schemas.microsoft.com/office/drawing/2014/main" id="{DE1FEB5E-F61C-459D-AFC7-8DDF1F8A6640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>
                <a:off x="3335635" y="5514509"/>
                <a:ext cx="93491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5" name="Straight Connector 104">
                <a:extLst>
                  <a:ext uri="{FF2B5EF4-FFF2-40B4-BE49-F238E27FC236}">
                    <a16:creationId xmlns:a16="http://schemas.microsoft.com/office/drawing/2014/main" id="{11AE681E-198A-4331-96FB-EA2CF7A1C5C9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>
                <a:off x="3545100" y="5514509"/>
                <a:ext cx="93491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" name="Straight Connector 105">
                <a:extLst>
                  <a:ext uri="{FF2B5EF4-FFF2-40B4-BE49-F238E27FC236}">
                    <a16:creationId xmlns:a16="http://schemas.microsoft.com/office/drawing/2014/main" id="{4297323B-F5D1-4EF8-9087-F21E5A82C7C2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>
                <a:off x="3964030" y="5514509"/>
                <a:ext cx="93491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" name="Straight Connector 106">
                <a:extLst>
                  <a:ext uri="{FF2B5EF4-FFF2-40B4-BE49-F238E27FC236}">
                    <a16:creationId xmlns:a16="http://schemas.microsoft.com/office/drawing/2014/main" id="{C46E3987-B491-4AFB-B1A7-32739C2CF94A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>
                <a:off x="3754565" y="5514509"/>
                <a:ext cx="93491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" name="Straight Connector 107">
                <a:extLst>
                  <a:ext uri="{FF2B5EF4-FFF2-40B4-BE49-F238E27FC236}">
                    <a16:creationId xmlns:a16="http://schemas.microsoft.com/office/drawing/2014/main" id="{3DBEDC98-5A48-42D3-8C29-37378974F44B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>
                <a:off x="4173495" y="5514509"/>
                <a:ext cx="93491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9" name="Straight Connector 108">
                <a:extLst>
                  <a:ext uri="{FF2B5EF4-FFF2-40B4-BE49-F238E27FC236}">
                    <a16:creationId xmlns:a16="http://schemas.microsoft.com/office/drawing/2014/main" id="{80C75747-A2A1-40FF-8E23-BBFC69ED2702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>
                <a:off x="4382960" y="5514509"/>
                <a:ext cx="93491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0" name="Straight Connector 109">
                <a:extLst>
                  <a:ext uri="{FF2B5EF4-FFF2-40B4-BE49-F238E27FC236}">
                    <a16:creationId xmlns:a16="http://schemas.microsoft.com/office/drawing/2014/main" id="{8AE70CFF-3121-4664-99DA-0FE2C7500058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>
                <a:off x="4592425" y="5514509"/>
                <a:ext cx="93491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1" name="Straight Connector 110">
                <a:extLst>
                  <a:ext uri="{FF2B5EF4-FFF2-40B4-BE49-F238E27FC236}">
                    <a16:creationId xmlns:a16="http://schemas.microsoft.com/office/drawing/2014/main" id="{097C8D5B-DC02-4CC7-A59F-B20E0B9D8AA0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>
                <a:off x="4801890" y="5514509"/>
                <a:ext cx="93491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2" name="Straight Connector 111">
                <a:extLst>
                  <a:ext uri="{FF2B5EF4-FFF2-40B4-BE49-F238E27FC236}">
                    <a16:creationId xmlns:a16="http://schemas.microsoft.com/office/drawing/2014/main" id="{439900B5-AB9B-486D-9B30-CA8E35A22A14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>
                <a:off x="5220820" y="5514509"/>
                <a:ext cx="93491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" name="Straight Connector 112">
                <a:extLst>
                  <a:ext uri="{FF2B5EF4-FFF2-40B4-BE49-F238E27FC236}">
                    <a16:creationId xmlns:a16="http://schemas.microsoft.com/office/drawing/2014/main" id="{50FAE5C0-2921-4AD8-B934-AE5A365114F0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>
                <a:off x="5011355" y="5514509"/>
                <a:ext cx="93491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4" name="Straight Connector 113">
                <a:extLst>
                  <a:ext uri="{FF2B5EF4-FFF2-40B4-BE49-F238E27FC236}">
                    <a16:creationId xmlns:a16="http://schemas.microsoft.com/office/drawing/2014/main" id="{4F2AB10E-E059-4763-BD78-A79322C97368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>
                <a:off x="5430285" y="5514509"/>
                <a:ext cx="93491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5" name="Straight Connector 114">
                <a:extLst>
                  <a:ext uri="{FF2B5EF4-FFF2-40B4-BE49-F238E27FC236}">
                    <a16:creationId xmlns:a16="http://schemas.microsoft.com/office/drawing/2014/main" id="{3177155B-50F7-4A73-B2F7-990CA9F9EB3B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>
                <a:off x="5639759" y="5514509"/>
                <a:ext cx="93491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2" name="Rectangle 221">
                <a:extLst>
                  <a:ext uri="{FF2B5EF4-FFF2-40B4-BE49-F238E27FC236}">
                    <a16:creationId xmlns:a16="http://schemas.microsoft.com/office/drawing/2014/main" id="{1A851D16-E8AE-4F34-A5DB-DE3421838207}"/>
                  </a:ext>
                </a:extLst>
              </p:cNvPr>
              <p:cNvSpPr/>
              <p:nvPr/>
            </p:nvSpPr>
            <p:spPr>
              <a:xfrm>
                <a:off x="5773565" y="5461451"/>
                <a:ext cx="210331" cy="391628"/>
              </a:xfrm>
              <a:prstGeom prst="rect">
                <a:avLst/>
              </a:prstGeom>
            </p:spPr>
            <p:txBody>
              <a:bodyPr wrap="square" lIns="0" tIns="72000" rIns="0" bIns="72000">
                <a:spAutoFit/>
              </a:bodyPr>
              <a:lstStyle/>
              <a:p>
                <a:pPr algn="ctr"/>
                <a:r>
                  <a:rPr lang="en-GB" altLang="en-US" sz="1600" dirty="0">
                    <a:latin typeface="Kalam" panose="02000000000000000000" pitchFamily="2" charset="0"/>
                    <a:cs typeface="Kalam" panose="02000000000000000000" pitchFamily="2" charset="0"/>
                    <a:sym typeface="Sassoon Infant Rg" pitchFamily="2" charset="0"/>
                  </a:rPr>
                  <a:t>20</a:t>
                </a:r>
              </a:p>
            </p:txBody>
          </p:sp>
          <p:cxnSp>
            <p:nvCxnSpPr>
              <p:cNvPr id="229" name="Straight Connector 228">
                <a:extLst>
                  <a:ext uri="{FF2B5EF4-FFF2-40B4-BE49-F238E27FC236}">
                    <a16:creationId xmlns:a16="http://schemas.microsoft.com/office/drawing/2014/main" id="{BE0F87B7-D061-451D-A7EF-A5C26B1072E3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>
                <a:off x="5847694" y="5514509"/>
                <a:ext cx="93491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2B863016-B941-4743-ACD0-FDC9C5AB20F2}"/>
                </a:ext>
              </a:extLst>
            </p:cNvPr>
            <p:cNvGrpSpPr/>
            <p:nvPr/>
          </p:nvGrpSpPr>
          <p:grpSpPr>
            <a:xfrm>
              <a:off x="3166811" y="2737597"/>
              <a:ext cx="3977426" cy="2656703"/>
              <a:chOff x="1916252" y="2813797"/>
              <a:chExt cx="3977426" cy="2656703"/>
            </a:xfrm>
          </p:grpSpPr>
          <p:cxnSp>
            <p:nvCxnSpPr>
              <p:cNvPr id="31" name="Straight Connector 30">
                <a:extLst>
                  <a:ext uri="{FF2B5EF4-FFF2-40B4-BE49-F238E27FC236}">
                    <a16:creationId xmlns:a16="http://schemas.microsoft.com/office/drawing/2014/main" id="{7740CC0D-242D-490A-B57B-7FFB2BE60001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2893230" y="4140780"/>
                <a:ext cx="2653966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>
                <a:extLst>
                  <a:ext uri="{FF2B5EF4-FFF2-40B4-BE49-F238E27FC236}">
                    <a16:creationId xmlns:a16="http://schemas.microsoft.com/office/drawing/2014/main" id="{F2972B70-AAAD-4D4C-8A11-138D67B2A871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2683779" y="4140780"/>
                <a:ext cx="2653966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>
                <a:extLst>
                  <a:ext uri="{FF2B5EF4-FFF2-40B4-BE49-F238E27FC236}">
                    <a16:creationId xmlns:a16="http://schemas.microsoft.com/office/drawing/2014/main" id="{02355CE0-780D-4D1E-A0DB-1363D082ECDE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2474328" y="4140780"/>
                <a:ext cx="2653966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4C505B48-C4D1-4B86-AB9D-DA4F7960FF33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2264877" y="4140780"/>
                <a:ext cx="2653966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>
                <a:extLst>
                  <a:ext uri="{FF2B5EF4-FFF2-40B4-BE49-F238E27FC236}">
                    <a16:creationId xmlns:a16="http://schemas.microsoft.com/office/drawing/2014/main" id="{7E9B664B-B510-48F1-924A-7950F0BFDD68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2055426" y="4140780"/>
                <a:ext cx="2653966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35">
                <a:extLst>
                  <a:ext uri="{FF2B5EF4-FFF2-40B4-BE49-F238E27FC236}">
                    <a16:creationId xmlns:a16="http://schemas.microsoft.com/office/drawing/2014/main" id="{D5EBF3A5-A0BB-47B4-8ADB-522E754B067A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1845975" y="4140780"/>
                <a:ext cx="2653966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Straight Connector 36">
                <a:extLst>
                  <a:ext uri="{FF2B5EF4-FFF2-40B4-BE49-F238E27FC236}">
                    <a16:creationId xmlns:a16="http://schemas.microsoft.com/office/drawing/2014/main" id="{DA02C939-B252-41E0-B9A3-D8EE0CDEBCE8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1636524" y="4140780"/>
                <a:ext cx="2653966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Straight Connector 37">
                <a:extLst>
                  <a:ext uri="{FF2B5EF4-FFF2-40B4-BE49-F238E27FC236}">
                    <a16:creationId xmlns:a16="http://schemas.microsoft.com/office/drawing/2014/main" id="{E87B7BAF-CA14-4C2D-92A4-C511277AF59D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1427073" y="4140780"/>
                <a:ext cx="2653966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56A1151D-9AC0-4A0B-AE3A-0C14F6B2E5C8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1217622" y="4140780"/>
                <a:ext cx="2653966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Straight Connector 39">
                <a:extLst>
                  <a:ext uri="{FF2B5EF4-FFF2-40B4-BE49-F238E27FC236}">
                    <a16:creationId xmlns:a16="http://schemas.microsoft.com/office/drawing/2014/main" id="{BF00B4CC-A98D-4DAF-879C-60E6AE6407DB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1008171" y="4140780"/>
                <a:ext cx="2653966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Straight Connector 40">
                <a:extLst>
                  <a:ext uri="{FF2B5EF4-FFF2-40B4-BE49-F238E27FC236}">
                    <a16:creationId xmlns:a16="http://schemas.microsoft.com/office/drawing/2014/main" id="{339CB1C5-E4B9-468C-A868-92CC65825BEF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798720" y="4140780"/>
                <a:ext cx="2653966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Straight Connector 41">
                <a:extLst>
                  <a:ext uri="{FF2B5EF4-FFF2-40B4-BE49-F238E27FC236}">
                    <a16:creationId xmlns:a16="http://schemas.microsoft.com/office/drawing/2014/main" id="{F6026D07-4F8F-4F0D-B2D8-89E303499BE5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589269" y="4140780"/>
                <a:ext cx="2653966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6" name="Straight Connector 115">
                <a:extLst>
                  <a:ext uri="{FF2B5EF4-FFF2-40B4-BE49-F238E27FC236}">
                    <a16:creationId xmlns:a16="http://schemas.microsoft.com/office/drawing/2014/main" id="{87B00626-4830-474C-9B0F-2B08B44BA108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3102681" y="4140780"/>
                <a:ext cx="2653966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" name="Straight Connector 116">
                <a:extLst>
                  <a:ext uri="{FF2B5EF4-FFF2-40B4-BE49-F238E27FC236}">
                    <a16:creationId xmlns:a16="http://schemas.microsoft.com/office/drawing/2014/main" id="{3F8F224D-493E-4D9D-8524-AC50306FB5E6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3312132" y="4140780"/>
                <a:ext cx="2653966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" name="Straight Connector 117">
                <a:extLst>
                  <a:ext uri="{FF2B5EF4-FFF2-40B4-BE49-F238E27FC236}">
                    <a16:creationId xmlns:a16="http://schemas.microsoft.com/office/drawing/2014/main" id="{18F6BDA2-29B5-4620-989D-9913279BFFF2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3521583" y="4140780"/>
                <a:ext cx="2653966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9" name="Straight Connector 118">
                <a:extLst>
                  <a:ext uri="{FF2B5EF4-FFF2-40B4-BE49-F238E27FC236}">
                    <a16:creationId xmlns:a16="http://schemas.microsoft.com/office/drawing/2014/main" id="{0D224574-6D23-4295-8CC3-5CA9AC5CDC08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3731034" y="4140780"/>
                <a:ext cx="2653966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0" name="Straight Connector 119">
                <a:extLst>
                  <a:ext uri="{FF2B5EF4-FFF2-40B4-BE49-F238E27FC236}">
                    <a16:creationId xmlns:a16="http://schemas.microsoft.com/office/drawing/2014/main" id="{DAC7581B-CE1B-4D7D-882E-AD56EDD8FDA6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3940485" y="4140780"/>
                <a:ext cx="2653966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1" name="Straight Connector 120">
                <a:extLst>
                  <a:ext uri="{FF2B5EF4-FFF2-40B4-BE49-F238E27FC236}">
                    <a16:creationId xmlns:a16="http://schemas.microsoft.com/office/drawing/2014/main" id="{21329107-A4D7-41D7-8680-C72E136CC730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4149935" y="4140780"/>
                <a:ext cx="2653966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2" name="Straight Connector 121">
                <a:extLst>
                  <a:ext uri="{FF2B5EF4-FFF2-40B4-BE49-F238E27FC236}">
                    <a16:creationId xmlns:a16="http://schemas.microsoft.com/office/drawing/2014/main" id="{8DCC9217-8136-4C3A-9A24-8253E11CF15D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4361902" y="4140780"/>
                <a:ext cx="2653966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2" name="Straight Connector 231">
                <a:extLst>
                  <a:ext uri="{FF2B5EF4-FFF2-40B4-BE49-F238E27FC236}">
                    <a16:creationId xmlns:a16="http://schemas.microsoft.com/office/drawing/2014/main" id="{9FCE86F9-D55F-430E-BA43-3DD3B3346384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4566695" y="4143517"/>
                <a:ext cx="2653966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20337BF-BE41-4FC2-B0A1-DCBCCC97CDC2}"/>
                </a:ext>
              </a:extLst>
            </p:cNvPr>
            <p:cNvGrpSpPr/>
            <p:nvPr/>
          </p:nvGrpSpPr>
          <p:grpSpPr>
            <a:xfrm>
              <a:off x="2271502" y="2537707"/>
              <a:ext cx="685961" cy="3056835"/>
              <a:chOff x="1020943" y="2613907"/>
              <a:chExt cx="685961" cy="3056835"/>
            </a:xfrm>
          </p:grpSpPr>
          <p:sp>
            <p:nvSpPr>
              <p:cNvPr id="82" name="Rectangle 81">
                <a:extLst>
                  <a:ext uri="{FF2B5EF4-FFF2-40B4-BE49-F238E27FC236}">
                    <a16:creationId xmlns:a16="http://schemas.microsoft.com/office/drawing/2014/main" id="{7B4C5F2D-2208-4F64-8655-F1C2D1EB9AAC}"/>
                  </a:ext>
                </a:extLst>
              </p:cNvPr>
              <p:cNvSpPr/>
              <p:nvPr/>
            </p:nvSpPr>
            <p:spPr>
              <a:xfrm>
                <a:off x="1207528" y="2613907"/>
                <a:ext cx="396874" cy="391628"/>
              </a:xfrm>
              <a:prstGeom prst="rect">
                <a:avLst/>
              </a:prstGeom>
            </p:spPr>
            <p:txBody>
              <a:bodyPr wrap="square" lIns="0" tIns="72000" rIns="0" bIns="72000">
                <a:spAutoFit/>
              </a:bodyPr>
              <a:lstStyle/>
              <a:p>
                <a:pPr algn="r"/>
                <a:r>
                  <a:rPr lang="en-GB" altLang="en-US" sz="1600" dirty="0">
                    <a:latin typeface="Kalam" panose="02000000000000000000" pitchFamily="2" charset="0"/>
                    <a:cs typeface="Kalam" panose="02000000000000000000" pitchFamily="2" charset="0"/>
                    <a:sym typeface="Sassoon Infant Rg" pitchFamily="2" charset="0"/>
                  </a:rPr>
                  <a:t>85</a:t>
                </a:r>
              </a:p>
            </p:txBody>
          </p:sp>
          <p:cxnSp>
            <p:nvCxnSpPr>
              <p:cNvPr id="26" name="Straight Connector 25">
                <a:extLst>
                  <a:ext uri="{FF2B5EF4-FFF2-40B4-BE49-F238E27FC236}">
                    <a16:creationId xmlns:a16="http://schemas.microsoft.com/office/drawing/2014/main" id="{05A20356-ADF1-4AEE-A6C9-642A4EEF500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06904" y="2808876"/>
                <a:ext cx="0" cy="2760406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3" name="Rectangle 42">
                <a:extLst>
                  <a:ext uri="{FF2B5EF4-FFF2-40B4-BE49-F238E27FC236}">
                    <a16:creationId xmlns:a16="http://schemas.microsoft.com/office/drawing/2014/main" id="{53B2CE48-43C5-4D53-BE85-1CC6F498334C}"/>
                  </a:ext>
                </a:extLst>
              </p:cNvPr>
              <p:cNvSpPr/>
              <p:nvPr/>
            </p:nvSpPr>
            <p:spPr>
              <a:xfrm rot="16200000">
                <a:off x="180089" y="3944966"/>
                <a:ext cx="2073335" cy="391628"/>
              </a:xfrm>
              <a:prstGeom prst="rect">
                <a:avLst/>
              </a:prstGeom>
            </p:spPr>
            <p:txBody>
              <a:bodyPr wrap="square" lIns="0" tIns="72000" rIns="0" bIns="72000">
                <a:spAutoFit/>
              </a:bodyPr>
              <a:lstStyle/>
              <a:p>
                <a:pPr algn="ctr"/>
                <a:r>
                  <a:rPr lang="en-GB" altLang="en-US" sz="1600" dirty="0">
                    <a:latin typeface="Kalam" panose="02000000000000000000" pitchFamily="2" charset="0"/>
                    <a:cs typeface="Kalam" panose="02000000000000000000" pitchFamily="2" charset="0"/>
                    <a:sym typeface="Sassoon Infant Rg" pitchFamily="2" charset="0"/>
                  </a:rPr>
                  <a:t>Temperature in °C</a:t>
                </a:r>
              </a:p>
            </p:txBody>
          </p:sp>
          <p:sp>
            <p:nvSpPr>
              <p:cNvPr id="44" name="Rectangle 43">
                <a:extLst>
                  <a:ext uri="{FF2B5EF4-FFF2-40B4-BE49-F238E27FC236}">
                    <a16:creationId xmlns:a16="http://schemas.microsoft.com/office/drawing/2014/main" id="{DE6D1B6E-18FF-4BC5-A686-AF18BBC18FBB}"/>
                  </a:ext>
                </a:extLst>
              </p:cNvPr>
              <p:cNvSpPr/>
              <p:nvPr/>
            </p:nvSpPr>
            <p:spPr>
              <a:xfrm>
                <a:off x="1207528" y="4254035"/>
                <a:ext cx="396874" cy="391628"/>
              </a:xfrm>
              <a:prstGeom prst="rect">
                <a:avLst/>
              </a:prstGeom>
            </p:spPr>
            <p:txBody>
              <a:bodyPr wrap="square" lIns="0" tIns="72000" rIns="0" bIns="72000">
                <a:spAutoFit/>
              </a:bodyPr>
              <a:lstStyle/>
              <a:p>
                <a:pPr algn="r"/>
                <a:r>
                  <a:rPr lang="en-GB" altLang="en-US" sz="1600" dirty="0">
                    <a:latin typeface="Kalam" panose="02000000000000000000" pitchFamily="2" charset="0"/>
                    <a:cs typeface="Kalam" panose="02000000000000000000" pitchFamily="2" charset="0"/>
                    <a:sym typeface="Sassoon Infant Rg" pitchFamily="2" charset="0"/>
                  </a:rPr>
                  <a:t>45</a:t>
                </a:r>
              </a:p>
            </p:txBody>
          </p:sp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DAC5D3A6-7202-4FC5-933E-6014F0CA8C3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613413" y="5059216"/>
                <a:ext cx="93491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>
                <a:extLst>
                  <a:ext uri="{FF2B5EF4-FFF2-40B4-BE49-F238E27FC236}">
                    <a16:creationId xmlns:a16="http://schemas.microsoft.com/office/drawing/2014/main" id="{EA2A7CAC-F440-4F96-9665-774354BF8E8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613413" y="4650670"/>
                <a:ext cx="93491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Straight Connector 46">
                <a:extLst>
                  <a:ext uri="{FF2B5EF4-FFF2-40B4-BE49-F238E27FC236}">
                    <a16:creationId xmlns:a16="http://schemas.microsoft.com/office/drawing/2014/main" id="{5F25E8E0-9F9B-4AC3-8EC9-AC09BC763777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613413" y="4242124"/>
                <a:ext cx="93491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Straight Connector 47">
                <a:extLst>
                  <a:ext uri="{FF2B5EF4-FFF2-40B4-BE49-F238E27FC236}">
                    <a16:creationId xmlns:a16="http://schemas.microsoft.com/office/drawing/2014/main" id="{B1F93FAA-C3DC-4A63-89ED-9ECF90725A0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613413" y="3220759"/>
                <a:ext cx="93491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9" name="Rectangle 48">
                <a:extLst>
                  <a:ext uri="{FF2B5EF4-FFF2-40B4-BE49-F238E27FC236}">
                    <a16:creationId xmlns:a16="http://schemas.microsoft.com/office/drawing/2014/main" id="{815C1F6F-A3F3-4470-B3C5-AC2482E5212F}"/>
                  </a:ext>
                </a:extLst>
              </p:cNvPr>
              <p:cNvSpPr/>
              <p:nvPr/>
            </p:nvSpPr>
            <p:spPr>
              <a:xfrm>
                <a:off x="1207528" y="5279114"/>
                <a:ext cx="396874" cy="391628"/>
              </a:xfrm>
              <a:prstGeom prst="rect">
                <a:avLst/>
              </a:prstGeom>
            </p:spPr>
            <p:txBody>
              <a:bodyPr wrap="square" lIns="0" tIns="72000" rIns="0" bIns="72000">
                <a:spAutoFit/>
              </a:bodyPr>
              <a:lstStyle/>
              <a:p>
                <a:pPr algn="r"/>
                <a:r>
                  <a:rPr lang="en-GB" altLang="en-US" sz="1600" dirty="0">
                    <a:latin typeface="Kalam" panose="02000000000000000000" pitchFamily="2" charset="0"/>
                    <a:cs typeface="Kalam" panose="02000000000000000000" pitchFamily="2" charset="0"/>
                    <a:sym typeface="Sassoon Infant Rg" pitchFamily="2" charset="0"/>
                  </a:rPr>
                  <a:t>20</a:t>
                </a:r>
              </a:p>
            </p:txBody>
          </p:sp>
          <p:sp>
            <p:nvSpPr>
              <p:cNvPr id="50" name="Rectangle 49">
                <a:extLst>
                  <a:ext uri="{FF2B5EF4-FFF2-40B4-BE49-F238E27FC236}">
                    <a16:creationId xmlns:a16="http://schemas.microsoft.com/office/drawing/2014/main" id="{2990D9B6-A394-414B-B6B3-44F401E277F9}"/>
                  </a:ext>
                </a:extLst>
              </p:cNvPr>
              <p:cNvSpPr/>
              <p:nvPr/>
            </p:nvSpPr>
            <p:spPr>
              <a:xfrm>
                <a:off x="1207528" y="4049019"/>
                <a:ext cx="396874" cy="391628"/>
              </a:xfrm>
              <a:prstGeom prst="rect">
                <a:avLst/>
              </a:prstGeom>
            </p:spPr>
            <p:txBody>
              <a:bodyPr wrap="square" lIns="0" tIns="72000" rIns="0" bIns="72000">
                <a:spAutoFit/>
              </a:bodyPr>
              <a:lstStyle/>
              <a:p>
                <a:pPr algn="r"/>
                <a:r>
                  <a:rPr lang="en-GB" altLang="en-US" sz="1600" dirty="0">
                    <a:latin typeface="Kalam" panose="02000000000000000000" pitchFamily="2" charset="0"/>
                    <a:cs typeface="Kalam" panose="02000000000000000000" pitchFamily="2" charset="0"/>
                    <a:sym typeface="Sassoon Infant Rg" pitchFamily="2" charset="0"/>
                  </a:rPr>
                  <a:t>50</a:t>
                </a:r>
              </a:p>
            </p:txBody>
          </p:sp>
          <p:cxnSp>
            <p:nvCxnSpPr>
              <p:cNvPr id="51" name="Straight Connector 50">
                <a:extLst>
                  <a:ext uri="{FF2B5EF4-FFF2-40B4-BE49-F238E27FC236}">
                    <a16:creationId xmlns:a16="http://schemas.microsoft.com/office/drawing/2014/main" id="{67568229-792B-41D9-8DD4-C90A6974C2FD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613413" y="4037851"/>
                <a:ext cx="93491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51">
                <a:extLst>
                  <a:ext uri="{FF2B5EF4-FFF2-40B4-BE49-F238E27FC236}">
                    <a16:creationId xmlns:a16="http://schemas.microsoft.com/office/drawing/2014/main" id="{0FAFF399-F9FE-4741-8E52-5567B1DBC1C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613413" y="4446397"/>
                <a:ext cx="93491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Straight Connector 52">
                <a:extLst>
                  <a:ext uri="{FF2B5EF4-FFF2-40B4-BE49-F238E27FC236}">
                    <a16:creationId xmlns:a16="http://schemas.microsoft.com/office/drawing/2014/main" id="{AB4BBD37-B793-4B81-AD76-7F08BE92AA5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613413" y="4854943"/>
                <a:ext cx="93491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Straight Connector 53">
                <a:extLst>
                  <a:ext uri="{FF2B5EF4-FFF2-40B4-BE49-F238E27FC236}">
                    <a16:creationId xmlns:a16="http://schemas.microsoft.com/office/drawing/2014/main" id="{9ADC58AC-DC0D-4428-8B5A-80B56E17307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613413" y="5262100"/>
                <a:ext cx="93491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9" name="Rectangle 68">
                <a:extLst>
                  <a:ext uri="{FF2B5EF4-FFF2-40B4-BE49-F238E27FC236}">
                    <a16:creationId xmlns:a16="http://schemas.microsoft.com/office/drawing/2014/main" id="{4E718550-7806-4A4F-997F-8CAA96534FAF}"/>
                  </a:ext>
                </a:extLst>
              </p:cNvPr>
              <p:cNvSpPr/>
              <p:nvPr/>
            </p:nvSpPr>
            <p:spPr>
              <a:xfrm>
                <a:off x="1207528" y="4459051"/>
                <a:ext cx="396874" cy="391628"/>
              </a:xfrm>
              <a:prstGeom prst="rect">
                <a:avLst/>
              </a:prstGeom>
            </p:spPr>
            <p:txBody>
              <a:bodyPr wrap="square" lIns="0" tIns="72000" rIns="0" bIns="72000">
                <a:spAutoFit/>
              </a:bodyPr>
              <a:lstStyle/>
              <a:p>
                <a:pPr algn="r"/>
                <a:r>
                  <a:rPr lang="en-GB" altLang="en-US" sz="1600" dirty="0">
                    <a:latin typeface="Kalam" panose="02000000000000000000" pitchFamily="2" charset="0"/>
                    <a:cs typeface="Kalam" panose="02000000000000000000" pitchFamily="2" charset="0"/>
                    <a:sym typeface="Sassoon Infant Rg" pitchFamily="2" charset="0"/>
                  </a:rPr>
                  <a:t>40</a:t>
                </a:r>
              </a:p>
            </p:txBody>
          </p:sp>
          <p:sp>
            <p:nvSpPr>
              <p:cNvPr id="70" name="Rectangle 69">
                <a:extLst>
                  <a:ext uri="{FF2B5EF4-FFF2-40B4-BE49-F238E27FC236}">
                    <a16:creationId xmlns:a16="http://schemas.microsoft.com/office/drawing/2014/main" id="{032EB293-63DB-433C-9897-E6EE2EB728DC}"/>
                  </a:ext>
                </a:extLst>
              </p:cNvPr>
              <p:cNvSpPr/>
              <p:nvPr/>
            </p:nvSpPr>
            <p:spPr>
              <a:xfrm>
                <a:off x="1207528" y="4869083"/>
                <a:ext cx="396874" cy="391628"/>
              </a:xfrm>
              <a:prstGeom prst="rect">
                <a:avLst/>
              </a:prstGeom>
            </p:spPr>
            <p:txBody>
              <a:bodyPr wrap="square" lIns="0" tIns="72000" rIns="0" bIns="72000">
                <a:spAutoFit/>
              </a:bodyPr>
              <a:lstStyle/>
              <a:p>
                <a:pPr algn="r"/>
                <a:r>
                  <a:rPr lang="en-GB" altLang="en-US" sz="1600" dirty="0">
                    <a:latin typeface="Kalam" panose="02000000000000000000" pitchFamily="2" charset="0"/>
                    <a:cs typeface="Kalam" panose="02000000000000000000" pitchFamily="2" charset="0"/>
                    <a:sym typeface="Sassoon Infant Rg" pitchFamily="2" charset="0"/>
                  </a:rPr>
                  <a:t>30</a:t>
                </a:r>
              </a:p>
            </p:txBody>
          </p:sp>
          <p:sp>
            <p:nvSpPr>
              <p:cNvPr id="71" name="Rectangle 70">
                <a:extLst>
                  <a:ext uri="{FF2B5EF4-FFF2-40B4-BE49-F238E27FC236}">
                    <a16:creationId xmlns:a16="http://schemas.microsoft.com/office/drawing/2014/main" id="{70A8448F-CF6E-4182-8D2D-3620E62099EB}"/>
                  </a:ext>
                </a:extLst>
              </p:cNvPr>
              <p:cNvSpPr/>
              <p:nvPr/>
            </p:nvSpPr>
            <p:spPr>
              <a:xfrm>
                <a:off x="1207528" y="4664067"/>
                <a:ext cx="396874" cy="391628"/>
              </a:xfrm>
              <a:prstGeom prst="rect">
                <a:avLst/>
              </a:prstGeom>
            </p:spPr>
            <p:txBody>
              <a:bodyPr wrap="square" lIns="0" tIns="72000" rIns="0" bIns="72000">
                <a:spAutoFit/>
              </a:bodyPr>
              <a:lstStyle/>
              <a:p>
                <a:pPr algn="r"/>
                <a:r>
                  <a:rPr lang="en-GB" altLang="en-US" sz="1600" dirty="0">
                    <a:latin typeface="Kalam" panose="02000000000000000000" pitchFamily="2" charset="0"/>
                    <a:cs typeface="Kalam" panose="02000000000000000000" pitchFamily="2" charset="0"/>
                    <a:sym typeface="Sassoon Infant Rg" pitchFamily="2" charset="0"/>
                  </a:rPr>
                  <a:t>35</a:t>
                </a:r>
              </a:p>
            </p:txBody>
          </p:sp>
          <p:sp>
            <p:nvSpPr>
              <p:cNvPr id="72" name="Rectangle 71">
                <a:extLst>
                  <a:ext uri="{FF2B5EF4-FFF2-40B4-BE49-F238E27FC236}">
                    <a16:creationId xmlns:a16="http://schemas.microsoft.com/office/drawing/2014/main" id="{76C5A084-5D56-4175-9C62-405133E3CB25}"/>
                  </a:ext>
                </a:extLst>
              </p:cNvPr>
              <p:cNvSpPr/>
              <p:nvPr/>
            </p:nvSpPr>
            <p:spPr>
              <a:xfrm>
                <a:off x="1207528" y="5074099"/>
                <a:ext cx="396874" cy="391628"/>
              </a:xfrm>
              <a:prstGeom prst="rect">
                <a:avLst/>
              </a:prstGeom>
            </p:spPr>
            <p:txBody>
              <a:bodyPr wrap="square" lIns="0" tIns="72000" rIns="0" bIns="72000">
                <a:spAutoFit/>
              </a:bodyPr>
              <a:lstStyle/>
              <a:p>
                <a:pPr algn="r"/>
                <a:r>
                  <a:rPr lang="en-GB" altLang="en-US" sz="1600" dirty="0">
                    <a:latin typeface="Kalam" panose="02000000000000000000" pitchFamily="2" charset="0"/>
                    <a:cs typeface="Kalam" panose="02000000000000000000" pitchFamily="2" charset="0"/>
                    <a:sym typeface="Sassoon Infant Rg" pitchFamily="2" charset="0"/>
                  </a:rPr>
                  <a:t>25</a:t>
                </a:r>
              </a:p>
            </p:txBody>
          </p:sp>
          <p:cxnSp>
            <p:nvCxnSpPr>
              <p:cNvPr id="73" name="Straight Connector 72">
                <a:extLst>
                  <a:ext uri="{FF2B5EF4-FFF2-40B4-BE49-F238E27FC236}">
                    <a16:creationId xmlns:a16="http://schemas.microsoft.com/office/drawing/2014/main" id="{6F0C2C53-104C-400D-85FA-D72FED0AC52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613413" y="3833578"/>
                <a:ext cx="93491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Straight Connector 73">
                <a:extLst>
                  <a:ext uri="{FF2B5EF4-FFF2-40B4-BE49-F238E27FC236}">
                    <a16:creationId xmlns:a16="http://schemas.microsoft.com/office/drawing/2014/main" id="{91BD3D85-592E-43AF-BB1D-3905322BF468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613413" y="3629305"/>
                <a:ext cx="93491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Straight Connector 74">
                <a:extLst>
                  <a:ext uri="{FF2B5EF4-FFF2-40B4-BE49-F238E27FC236}">
                    <a16:creationId xmlns:a16="http://schemas.microsoft.com/office/drawing/2014/main" id="{43112538-2D15-4CAA-A80A-FFA3A6B98AE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613413" y="3425032"/>
                <a:ext cx="93491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Straight Connector 75">
                <a:extLst>
                  <a:ext uri="{FF2B5EF4-FFF2-40B4-BE49-F238E27FC236}">
                    <a16:creationId xmlns:a16="http://schemas.microsoft.com/office/drawing/2014/main" id="{0F2BA8EB-D672-4078-BB12-7A7F8230DD4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613413" y="3016486"/>
                <a:ext cx="93491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Straight Connector 76">
                <a:extLst>
                  <a:ext uri="{FF2B5EF4-FFF2-40B4-BE49-F238E27FC236}">
                    <a16:creationId xmlns:a16="http://schemas.microsoft.com/office/drawing/2014/main" id="{A5A0FDE1-3E7C-4CA9-84C2-9C1BA77B5F58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613413" y="2812213"/>
                <a:ext cx="93491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8" name="Rectangle 77">
                <a:extLst>
                  <a:ext uri="{FF2B5EF4-FFF2-40B4-BE49-F238E27FC236}">
                    <a16:creationId xmlns:a16="http://schemas.microsoft.com/office/drawing/2014/main" id="{92EF34C0-B570-4F04-8201-632B16A1488A}"/>
                  </a:ext>
                </a:extLst>
              </p:cNvPr>
              <p:cNvSpPr/>
              <p:nvPr/>
            </p:nvSpPr>
            <p:spPr>
              <a:xfrm>
                <a:off x="1207528" y="3844003"/>
                <a:ext cx="396874" cy="391628"/>
              </a:xfrm>
              <a:prstGeom prst="rect">
                <a:avLst/>
              </a:prstGeom>
            </p:spPr>
            <p:txBody>
              <a:bodyPr wrap="square" lIns="0" tIns="72000" rIns="0" bIns="72000">
                <a:spAutoFit/>
              </a:bodyPr>
              <a:lstStyle/>
              <a:p>
                <a:pPr algn="r"/>
                <a:r>
                  <a:rPr lang="en-GB" altLang="en-US" sz="1600" dirty="0">
                    <a:latin typeface="Kalam" panose="02000000000000000000" pitchFamily="2" charset="0"/>
                    <a:cs typeface="Kalam" panose="02000000000000000000" pitchFamily="2" charset="0"/>
                    <a:sym typeface="Sassoon Infant Rg" pitchFamily="2" charset="0"/>
                  </a:rPr>
                  <a:t>55</a:t>
                </a:r>
              </a:p>
            </p:txBody>
          </p:sp>
          <p:sp>
            <p:nvSpPr>
              <p:cNvPr id="79" name="Rectangle 78">
                <a:extLst>
                  <a:ext uri="{FF2B5EF4-FFF2-40B4-BE49-F238E27FC236}">
                    <a16:creationId xmlns:a16="http://schemas.microsoft.com/office/drawing/2014/main" id="{40AD35A6-131F-494E-85CD-916AC02C7C10}"/>
                  </a:ext>
                </a:extLst>
              </p:cNvPr>
              <p:cNvSpPr/>
              <p:nvPr/>
            </p:nvSpPr>
            <p:spPr>
              <a:xfrm>
                <a:off x="1207528" y="3638987"/>
                <a:ext cx="396874" cy="391628"/>
              </a:xfrm>
              <a:prstGeom prst="rect">
                <a:avLst/>
              </a:prstGeom>
            </p:spPr>
            <p:txBody>
              <a:bodyPr wrap="square" lIns="0" tIns="72000" rIns="0" bIns="72000">
                <a:spAutoFit/>
              </a:bodyPr>
              <a:lstStyle/>
              <a:p>
                <a:pPr algn="r"/>
                <a:r>
                  <a:rPr lang="en-GB" altLang="en-US" sz="1600" dirty="0">
                    <a:latin typeface="Kalam" panose="02000000000000000000" pitchFamily="2" charset="0"/>
                    <a:cs typeface="Kalam" panose="02000000000000000000" pitchFamily="2" charset="0"/>
                    <a:sym typeface="Sassoon Infant Rg" pitchFamily="2" charset="0"/>
                  </a:rPr>
                  <a:t>60</a:t>
                </a:r>
              </a:p>
            </p:txBody>
          </p:sp>
          <p:sp>
            <p:nvSpPr>
              <p:cNvPr id="80" name="Rectangle 79">
                <a:extLst>
                  <a:ext uri="{FF2B5EF4-FFF2-40B4-BE49-F238E27FC236}">
                    <a16:creationId xmlns:a16="http://schemas.microsoft.com/office/drawing/2014/main" id="{2F228E34-5AFB-436A-BA2D-2BE160F069FF}"/>
                  </a:ext>
                </a:extLst>
              </p:cNvPr>
              <p:cNvSpPr/>
              <p:nvPr/>
            </p:nvSpPr>
            <p:spPr>
              <a:xfrm>
                <a:off x="1207528" y="3433971"/>
                <a:ext cx="396874" cy="391628"/>
              </a:xfrm>
              <a:prstGeom prst="rect">
                <a:avLst/>
              </a:prstGeom>
            </p:spPr>
            <p:txBody>
              <a:bodyPr wrap="square" lIns="0" tIns="72000" rIns="0" bIns="72000">
                <a:spAutoFit/>
              </a:bodyPr>
              <a:lstStyle/>
              <a:p>
                <a:pPr algn="r"/>
                <a:r>
                  <a:rPr lang="en-GB" altLang="en-US" sz="1600" dirty="0">
                    <a:latin typeface="Kalam" panose="02000000000000000000" pitchFamily="2" charset="0"/>
                    <a:cs typeface="Kalam" panose="02000000000000000000" pitchFamily="2" charset="0"/>
                    <a:sym typeface="Sassoon Infant Rg" pitchFamily="2" charset="0"/>
                  </a:rPr>
                  <a:t>65</a:t>
                </a:r>
              </a:p>
            </p:txBody>
          </p:sp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id="{8D290E74-C3E0-40F3-952B-9B1442F05CBC}"/>
                  </a:ext>
                </a:extLst>
              </p:cNvPr>
              <p:cNvSpPr/>
              <p:nvPr/>
            </p:nvSpPr>
            <p:spPr>
              <a:xfrm>
                <a:off x="1207528" y="3228955"/>
                <a:ext cx="396874" cy="391628"/>
              </a:xfrm>
              <a:prstGeom prst="rect">
                <a:avLst/>
              </a:prstGeom>
            </p:spPr>
            <p:txBody>
              <a:bodyPr wrap="square" lIns="0" tIns="72000" rIns="0" bIns="72000">
                <a:spAutoFit/>
              </a:bodyPr>
              <a:lstStyle/>
              <a:p>
                <a:pPr algn="r"/>
                <a:r>
                  <a:rPr lang="en-GB" altLang="en-US" sz="1600" dirty="0">
                    <a:latin typeface="Kalam" panose="02000000000000000000" pitchFamily="2" charset="0"/>
                    <a:cs typeface="Kalam" panose="02000000000000000000" pitchFamily="2" charset="0"/>
                    <a:sym typeface="Sassoon Infant Rg" pitchFamily="2" charset="0"/>
                  </a:rPr>
                  <a:t>70</a:t>
                </a:r>
              </a:p>
            </p:txBody>
          </p:sp>
          <p:sp>
            <p:nvSpPr>
              <p:cNvPr id="123" name="Rectangle 122">
                <a:extLst>
                  <a:ext uri="{FF2B5EF4-FFF2-40B4-BE49-F238E27FC236}">
                    <a16:creationId xmlns:a16="http://schemas.microsoft.com/office/drawing/2014/main" id="{0EC69728-7303-41C7-8F8A-526FC4531102}"/>
                  </a:ext>
                </a:extLst>
              </p:cNvPr>
              <p:cNvSpPr/>
              <p:nvPr/>
            </p:nvSpPr>
            <p:spPr>
              <a:xfrm>
                <a:off x="1207528" y="2818923"/>
                <a:ext cx="396874" cy="391628"/>
              </a:xfrm>
              <a:prstGeom prst="rect">
                <a:avLst/>
              </a:prstGeom>
            </p:spPr>
            <p:txBody>
              <a:bodyPr wrap="square" lIns="0" tIns="72000" rIns="0" bIns="72000">
                <a:spAutoFit/>
              </a:bodyPr>
              <a:lstStyle/>
              <a:p>
                <a:pPr algn="r"/>
                <a:r>
                  <a:rPr lang="en-GB" altLang="en-US" sz="1600" dirty="0">
                    <a:latin typeface="Kalam" panose="02000000000000000000" pitchFamily="2" charset="0"/>
                    <a:cs typeface="Kalam" panose="02000000000000000000" pitchFamily="2" charset="0"/>
                    <a:sym typeface="Sassoon Infant Rg" pitchFamily="2" charset="0"/>
                  </a:rPr>
                  <a:t>80</a:t>
                </a:r>
              </a:p>
            </p:txBody>
          </p:sp>
          <p:sp>
            <p:nvSpPr>
              <p:cNvPr id="124" name="Rectangle 123">
                <a:extLst>
                  <a:ext uri="{FF2B5EF4-FFF2-40B4-BE49-F238E27FC236}">
                    <a16:creationId xmlns:a16="http://schemas.microsoft.com/office/drawing/2014/main" id="{ED57F63D-80ED-48B2-AA92-688BD4EF3149}"/>
                  </a:ext>
                </a:extLst>
              </p:cNvPr>
              <p:cNvSpPr/>
              <p:nvPr/>
            </p:nvSpPr>
            <p:spPr>
              <a:xfrm>
                <a:off x="1207528" y="3023939"/>
                <a:ext cx="396874" cy="391628"/>
              </a:xfrm>
              <a:prstGeom prst="rect">
                <a:avLst/>
              </a:prstGeom>
            </p:spPr>
            <p:txBody>
              <a:bodyPr wrap="square" lIns="0" tIns="72000" rIns="0" bIns="72000">
                <a:spAutoFit/>
              </a:bodyPr>
              <a:lstStyle/>
              <a:p>
                <a:pPr algn="r"/>
                <a:r>
                  <a:rPr lang="en-GB" altLang="en-US" sz="1600" dirty="0">
                    <a:latin typeface="Kalam" panose="02000000000000000000" pitchFamily="2" charset="0"/>
                    <a:cs typeface="Kalam" panose="02000000000000000000" pitchFamily="2" charset="0"/>
                    <a:sym typeface="Sassoon Infant Rg" pitchFamily="2" charset="0"/>
                  </a:rPr>
                  <a:t>75</a:t>
                </a:r>
              </a:p>
            </p:txBody>
          </p:sp>
        </p:grpSp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8E3446FD-7722-4239-A449-62A767696AA3}"/>
                </a:ext>
              </a:extLst>
            </p:cNvPr>
            <p:cNvGrpSpPr/>
            <p:nvPr/>
          </p:nvGrpSpPr>
          <p:grpSpPr>
            <a:xfrm>
              <a:off x="2952843" y="2737846"/>
              <a:ext cx="4195522" cy="2612586"/>
              <a:chOff x="1702284" y="2814046"/>
              <a:chExt cx="4195522" cy="2612586"/>
            </a:xfrm>
          </p:grpSpPr>
          <p:grpSp>
            <p:nvGrpSpPr>
              <p:cNvPr id="83" name="Group 82">
                <a:extLst>
                  <a:ext uri="{FF2B5EF4-FFF2-40B4-BE49-F238E27FC236}">
                    <a16:creationId xmlns:a16="http://schemas.microsoft.com/office/drawing/2014/main" id="{51312AEC-74CD-4DFB-9680-3EB02BB2207C}"/>
                  </a:ext>
                </a:extLst>
              </p:cNvPr>
              <p:cNvGrpSpPr/>
              <p:nvPr/>
            </p:nvGrpSpPr>
            <p:grpSpPr>
              <a:xfrm>
                <a:off x="1702284" y="5262100"/>
                <a:ext cx="4195522" cy="164532"/>
                <a:chOff x="1859060" y="5262100"/>
                <a:chExt cx="4195522" cy="164532"/>
              </a:xfrm>
            </p:grpSpPr>
            <p:cxnSp>
              <p:nvCxnSpPr>
                <p:cNvPr id="84" name="Straight Connector 83">
                  <a:extLst>
                    <a:ext uri="{FF2B5EF4-FFF2-40B4-BE49-F238E27FC236}">
                      <a16:creationId xmlns:a16="http://schemas.microsoft.com/office/drawing/2014/main" id="{B61CE53A-379E-499D-A748-6D8FE63D564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385499"/>
                  <a:ext cx="4192380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5" name="Straight Connector 84">
                  <a:extLst>
                    <a:ext uri="{FF2B5EF4-FFF2-40B4-BE49-F238E27FC236}">
                      <a16:creationId xmlns:a16="http://schemas.microsoft.com/office/drawing/2014/main" id="{2951B8F8-1E4E-4865-AB04-E643A909730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426632"/>
                  <a:ext cx="4192380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6" name="Straight Connector 85">
                  <a:extLst>
                    <a:ext uri="{FF2B5EF4-FFF2-40B4-BE49-F238E27FC236}">
                      <a16:creationId xmlns:a16="http://schemas.microsoft.com/office/drawing/2014/main" id="{AB401DBF-F7B8-4BA8-8607-832CAE8A451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344366"/>
                  <a:ext cx="4192380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7" name="Straight Connector 86">
                  <a:extLst>
                    <a:ext uri="{FF2B5EF4-FFF2-40B4-BE49-F238E27FC236}">
                      <a16:creationId xmlns:a16="http://schemas.microsoft.com/office/drawing/2014/main" id="{3D0D2373-465D-429F-902E-FAC16DE3850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303233"/>
                  <a:ext cx="4192380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8" name="Straight Connector 87">
                  <a:extLst>
                    <a:ext uri="{FF2B5EF4-FFF2-40B4-BE49-F238E27FC236}">
                      <a16:creationId xmlns:a16="http://schemas.microsoft.com/office/drawing/2014/main" id="{32585729-A39E-45DE-9BE7-90C7F2F5908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262100"/>
                  <a:ext cx="4195522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25" name="Group 124">
                <a:extLst>
                  <a:ext uri="{FF2B5EF4-FFF2-40B4-BE49-F238E27FC236}">
                    <a16:creationId xmlns:a16="http://schemas.microsoft.com/office/drawing/2014/main" id="{08F44217-6EDF-4CC3-BAD7-3DB120D3C8CA}"/>
                  </a:ext>
                </a:extLst>
              </p:cNvPr>
              <p:cNvGrpSpPr/>
              <p:nvPr/>
            </p:nvGrpSpPr>
            <p:grpSpPr>
              <a:xfrm>
                <a:off x="1702284" y="5058093"/>
                <a:ext cx="4195522" cy="164532"/>
                <a:chOff x="1859060" y="5262100"/>
                <a:chExt cx="4195522" cy="164532"/>
              </a:xfrm>
            </p:grpSpPr>
            <p:cxnSp>
              <p:nvCxnSpPr>
                <p:cNvPr id="126" name="Straight Connector 125">
                  <a:extLst>
                    <a:ext uri="{FF2B5EF4-FFF2-40B4-BE49-F238E27FC236}">
                      <a16:creationId xmlns:a16="http://schemas.microsoft.com/office/drawing/2014/main" id="{1E60C31A-8F93-410B-A2D0-D879458890C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385499"/>
                  <a:ext cx="4192380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7" name="Straight Connector 126">
                  <a:extLst>
                    <a:ext uri="{FF2B5EF4-FFF2-40B4-BE49-F238E27FC236}">
                      <a16:creationId xmlns:a16="http://schemas.microsoft.com/office/drawing/2014/main" id="{F402BA3A-F11E-47D4-853A-C3E7DCDF9E5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426632"/>
                  <a:ext cx="4192380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8" name="Straight Connector 127">
                  <a:extLst>
                    <a:ext uri="{FF2B5EF4-FFF2-40B4-BE49-F238E27FC236}">
                      <a16:creationId xmlns:a16="http://schemas.microsoft.com/office/drawing/2014/main" id="{2F0E43C7-5407-4A15-9A4C-A7669ABAE1D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344366"/>
                  <a:ext cx="4195522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9" name="Straight Connector 128">
                  <a:extLst>
                    <a:ext uri="{FF2B5EF4-FFF2-40B4-BE49-F238E27FC236}">
                      <a16:creationId xmlns:a16="http://schemas.microsoft.com/office/drawing/2014/main" id="{1C2E2450-D65A-45E6-85FB-D7DFB7F39D7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303233"/>
                  <a:ext cx="4192380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0" name="Straight Connector 129">
                  <a:extLst>
                    <a:ext uri="{FF2B5EF4-FFF2-40B4-BE49-F238E27FC236}">
                      <a16:creationId xmlns:a16="http://schemas.microsoft.com/office/drawing/2014/main" id="{1B2ED3B1-E2CC-4975-AACA-EA527609272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262100"/>
                  <a:ext cx="4195522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31" name="Group 130">
                <a:extLst>
                  <a:ext uri="{FF2B5EF4-FFF2-40B4-BE49-F238E27FC236}">
                    <a16:creationId xmlns:a16="http://schemas.microsoft.com/office/drawing/2014/main" id="{7AECEC90-B9BD-4746-9CF1-483A9F0724D4}"/>
                  </a:ext>
                </a:extLst>
              </p:cNvPr>
              <p:cNvGrpSpPr/>
              <p:nvPr/>
            </p:nvGrpSpPr>
            <p:grpSpPr>
              <a:xfrm>
                <a:off x="1702284" y="4854089"/>
                <a:ext cx="4195522" cy="164532"/>
                <a:chOff x="1859060" y="5262100"/>
                <a:chExt cx="4195522" cy="164532"/>
              </a:xfrm>
            </p:grpSpPr>
            <p:cxnSp>
              <p:nvCxnSpPr>
                <p:cNvPr id="132" name="Straight Connector 131">
                  <a:extLst>
                    <a:ext uri="{FF2B5EF4-FFF2-40B4-BE49-F238E27FC236}">
                      <a16:creationId xmlns:a16="http://schemas.microsoft.com/office/drawing/2014/main" id="{723ACA75-41B9-438E-9C0C-49BBC25518D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385499"/>
                  <a:ext cx="4192380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3" name="Straight Connector 132">
                  <a:extLst>
                    <a:ext uri="{FF2B5EF4-FFF2-40B4-BE49-F238E27FC236}">
                      <a16:creationId xmlns:a16="http://schemas.microsoft.com/office/drawing/2014/main" id="{37F38C10-DF1D-4906-94DE-60704F18B2A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426632"/>
                  <a:ext cx="4189238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4" name="Straight Connector 133">
                  <a:extLst>
                    <a:ext uri="{FF2B5EF4-FFF2-40B4-BE49-F238E27FC236}">
                      <a16:creationId xmlns:a16="http://schemas.microsoft.com/office/drawing/2014/main" id="{3CB2C989-02A9-48DB-81CB-1771CCAFCFC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344366"/>
                  <a:ext cx="4192380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5" name="Straight Connector 134">
                  <a:extLst>
                    <a:ext uri="{FF2B5EF4-FFF2-40B4-BE49-F238E27FC236}">
                      <a16:creationId xmlns:a16="http://schemas.microsoft.com/office/drawing/2014/main" id="{2CC0A24D-6B71-4A10-A125-0D9EE7D19A3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303233"/>
                  <a:ext cx="4195522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6" name="Straight Connector 135">
                  <a:extLst>
                    <a:ext uri="{FF2B5EF4-FFF2-40B4-BE49-F238E27FC236}">
                      <a16:creationId xmlns:a16="http://schemas.microsoft.com/office/drawing/2014/main" id="{1E353BD3-D376-4EB1-BA2C-C6719B0CA4C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262100"/>
                  <a:ext cx="4189238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37" name="Group 136">
                <a:extLst>
                  <a:ext uri="{FF2B5EF4-FFF2-40B4-BE49-F238E27FC236}">
                    <a16:creationId xmlns:a16="http://schemas.microsoft.com/office/drawing/2014/main" id="{789314D7-88DC-477C-B2A7-FBB9F424B314}"/>
                  </a:ext>
                </a:extLst>
              </p:cNvPr>
              <p:cNvGrpSpPr/>
              <p:nvPr/>
            </p:nvGrpSpPr>
            <p:grpSpPr>
              <a:xfrm>
                <a:off x="1702284" y="4650085"/>
                <a:ext cx="4195522" cy="164532"/>
                <a:chOff x="1859060" y="5262100"/>
                <a:chExt cx="4195522" cy="164532"/>
              </a:xfrm>
            </p:grpSpPr>
            <p:cxnSp>
              <p:nvCxnSpPr>
                <p:cNvPr id="138" name="Straight Connector 137">
                  <a:extLst>
                    <a:ext uri="{FF2B5EF4-FFF2-40B4-BE49-F238E27FC236}">
                      <a16:creationId xmlns:a16="http://schemas.microsoft.com/office/drawing/2014/main" id="{610E3213-DF7F-4083-A6DE-F2062125518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385499"/>
                  <a:ext cx="4195522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9" name="Straight Connector 138">
                  <a:extLst>
                    <a:ext uri="{FF2B5EF4-FFF2-40B4-BE49-F238E27FC236}">
                      <a16:creationId xmlns:a16="http://schemas.microsoft.com/office/drawing/2014/main" id="{BF7FCE24-8B84-43E7-A8E9-8EB3C4C6722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426632"/>
                  <a:ext cx="4192380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0" name="Straight Connector 139">
                  <a:extLst>
                    <a:ext uri="{FF2B5EF4-FFF2-40B4-BE49-F238E27FC236}">
                      <a16:creationId xmlns:a16="http://schemas.microsoft.com/office/drawing/2014/main" id="{3FFAD46A-9F68-43C5-9105-49E8C96C0EB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344366"/>
                  <a:ext cx="4189238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1" name="Straight Connector 140">
                  <a:extLst>
                    <a:ext uri="{FF2B5EF4-FFF2-40B4-BE49-F238E27FC236}">
                      <a16:creationId xmlns:a16="http://schemas.microsoft.com/office/drawing/2014/main" id="{C8A07379-996D-489F-883F-35612243D7C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303233"/>
                  <a:ext cx="4195522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2" name="Straight Connector 141">
                  <a:extLst>
                    <a:ext uri="{FF2B5EF4-FFF2-40B4-BE49-F238E27FC236}">
                      <a16:creationId xmlns:a16="http://schemas.microsoft.com/office/drawing/2014/main" id="{F5DDFD35-690D-42F3-8613-B21D9A1D186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262100"/>
                  <a:ext cx="4195522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43" name="Group 142">
                <a:extLst>
                  <a:ext uri="{FF2B5EF4-FFF2-40B4-BE49-F238E27FC236}">
                    <a16:creationId xmlns:a16="http://schemas.microsoft.com/office/drawing/2014/main" id="{D9C6A150-6CE4-4F2F-9E04-058D2C806941}"/>
                  </a:ext>
                </a:extLst>
              </p:cNvPr>
              <p:cNvGrpSpPr/>
              <p:nvPr/>
            </p:nvGrpSpPr>
            <p:grpSpPr>
              <a:xfrm>
                <a:off x="1702284" y="4446081"/>
                <a:ext cx="4195522" cy="164532"/>
                <a:chOff x="1859060" y="5262100"/>
                <a:chExt cx="4195522" cy="164532"/>
              </a:xfrm>
            </p:grpSpPr>
            <p:cxnSp>
              <p:nvCxnSpPr>
                <p:cNvPr id="144" name="Straight Connector 143">
                  <a:extLst>
                    <a:ext uri="{FF2B5EF4-FFF2-40B4-BE49-F238E27FC236}">
                      <a16:creationId xmlns:a16="http://schemas.microsoft.com/office/drawing/2014/main" id="{CC36F2CE-67CB-451F-884F-52578968165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385499"/>
                  <a:ext cx="4192380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5" name="Straight Connector 144">
                  <a:extLst>
                    <a:ext uri="{FF2B5EF4-FFF2-40B4-BE49-F238E27FC236}">
                      <a16:creationId xmlns:a16="http://schemas.microsoft.com/office/drawing/2014/main" id="{585B0424-2617-4D02-B266-18B6CEB65E0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426632"/>
                  <a:ext cx="4189238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6" name="Straight Connector 145">
                  <a:extLst>
                    <a:ext uri="{FF2B5EF4-FFF2-40B4-BE49-F238E27FC236}">
                      <a16:creationId xmlns:a16="http://schemas.microsoft.com/office/drawing/2014/main" id="{D903B92E-D2A3-4BBE-8945-F4317BF327C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344366"/>
                  <a:ext cx="4195522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7" name="Straight Connector 146">
                  <a:extLst>
                    <a:ext uri="{FF2B5EF4-FFF2-40B4-BE49-F238E27FC236}">
                      <a16:creationId xmlns:a16="http://schemas.microsoft.com/office/drawing/2014/main" id="{62CCFC31-BE65-4B1D-8FA7-5893014AD64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303233"/>
                  <a:ext cx="4195522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8" name="Straight Connector 147">
                  <a:extLst>
                    <a:ext uri="{FF2B5EF4-FFF2-40B4-BE49-F238E27FC236}">
                      <a16:creationId xmlns:a16="http://schemas.microsoft.com/office/drawing/2014/main" id="{DE058161-9667-4FBD-8F6F-CE8114CC2FA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1" y="5262100"/>
                  <a:ext cx="4192379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49" name="Group 148">
                <a:extLst>
                  <a:ext uri="{FF2B5EF4-FFF2-40B4-BE49-F238E27FC236}">
                    <a16:creationId xmlns:a16="http://schemas.microsoft.com/office/drawing/2014/main" id="{4C1CF403-C069-432D-9089-B32CA357DA24}"/>
                  </a:ext>
                </a:extLst>
              </p:cNvPr>
              <p:cNvGrpSpPr/>
              <p:nvPr/>
            </p:nvGrpSpPr>
            <p:grpSpPr>
              <a:xfrm>
                <a:off x="1702284" y="4242077"/>
                <a:ext cx="4195522" cy="164532"/>
                <a:chOff x="1859060" y="5262100"/>
                <a:chExt cx="4195522" cy="164532"/>
              </a:xfrm>
            </p:grpSpPr>
            <p:cxnSp>
              <p:nvCxnSpPr>
                <p:cNvPr id="150" name="Straight Connector 149">
                  <a:extLst>
                    <a:ext uri="{FF2B5EF4-FFF2-40B4-BE49-F238E27FC236}">
                      <a16:creationId xmlns:a16="http://schemas.microsoft.com/office/drawing/2014/main" id="{C1734C31-1A55-4741-BB6F-3547BD10A02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1" y="5385499"/>
                  <a:ext cx="4195521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1" name="Straight Connector 150">
                  <a:extLst>
                    <a:ext uri="{FF2B5EF4-FFF2-40B4-BE49-F238E27FC236}">
                      <a16:creationId xmlns:a16="http://schemas.microsoft.com/office/drawing/2014/main" id="{5A3711E8-E520-4E93-82CF-D6F3AE43575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1" y="5426632"/>
                  <a:ext cx="4189237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2" name="Straight Connector 151">
                  <a:extLst>
                    <a:ext uri="{FF2B5EF4-FFF2-40B4-BE49-F238E27FC236}">
                      <a16:creationId xmlns:a16="http://schemas.microsoft.com/office/drawing/2014/main" id="{7250B7D6-ABF4-4E74-9363-BFA827E8EED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344366"/>
                  <a:ext cx="4189238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3" name="Straight Connector 152">
                  <a:extLst>
                    <a:ext uri="{FF2B5EF4-FFF2-40B4-BE49-F238E27FC236}">
                      <a16:creationId xmlns:a16="http://schemas.microsoft.com/office/drawing/2014/main" id="{E54CAD69-6E26-4683-8748-96E30150B8C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303233"/>
                  <a:ext cx="4192380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4" name="Straight Connector 153">
                  <a:extLst>
                    <a:ext uri="{FF2B5EF4-FFF2-40B4-BE49-F238E27FC236}">
                      <a16:creationId xmlns:a16="http://schemas.microsoft.com/office/drawing/2014/main" id="{D852D85A-2116-458A-B03B-326DC99F264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262100"/>
                  <a:ext cx="4195522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55" name="Group 154">
                <a:extLst>
                  <a:ext uri="{FF2B5EF4-FFF2-40B4-BE49-F238E27FC236}">
                    <a16:creationId xmlns:a16="http://schemas.microsoft.com/office/drawing/2014/main" id="{050C9AF5-6E78-4D44-BBCE-5946F84ABCCB}"/>
                  </a:ext>
                </a:extLst>
              </p:cNvPr>
              <p:cNvGrpSpPr/>
              <p:nvPr/>
            </p:nvGrpSpPr>
            <p:grpSpPr>
              <a:xfrm>
                <a:off x="1702284" y="4038073"/>
                <a:ext cx="4192380" cy="164532"/>
                <a:chOff x="1859060" y="5262100"/>
                <a:chExt cx="4192380" cy="164532"/>
              </a:xfrm>
            </p:grpSpPr>
            <p:cxnSp>
              <p:nvCxnSpPr>
                <p:cNvPr id="156" name="Straight Connector 155">
                  <a:extLst>
                    <a:ext uri="{FF2B5EF4-FFF2-40B4-BE49-F238E27FC236}">
                      <a16:creationId xmlns:a16="http://schemas.microsoft.com/office/drawing/2014/main" id="{3A7067AE-F242-4CDF-8C12-BB5FA1916EB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385499"/>
                  <a:ext cx="4192380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7" name="Straight Connector 156">
                  <a:extLst>
                    <a:ext uri="{FF2B5EF4-FFF2-40B4-BE49-F238E27FC236}">
                      <a16:creationId xmlns:a16="http://schemas.microsoft.com/office/drawing/2014/main" id="{C0FAD0AF-4A55-45B4-9010-274FB7D6061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426632"/>
                  <a:ext cx="4192380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8" name="Straight Connector 157">
                  <a:extLst>
                    <a:ext uri="{FF2B5EF4-FFF2-40B4-BE49-F238E27FC236}">
                      <a16:creationId xmlns:a16="http://schemas.microsoft.com/office/drawing/2014/main" id="{D5361520-8916-4B03-B0EB-EA29F64DDEC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344366"/>
                  <a:ext cx="4192380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9" name="Straight Connector 158">
                  <a:extLst>
                    <a:ext uri="{FF2B5EF4-FFF2-40B4-BE49-F238E27FC236}">
                      <a16:creationId xmlns:a16="http://schemas.microsoft.com/office/drawing/2014/main" id="{DA74185F-99A6-43AE-8880-C159669C181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303233"/>
                  <a:ext cx="4189238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0" name="Straight Connector 159">
                  <a:extLst>
                    <a:ext uri="{FF2B5EF4-FFF2-40B4-BE49-F238E27FC236}">
                      <a16:creationId xmlns:a16="http://schemas.microsoft.com/office/drawing/2014/main" id="{A1CF937F-D5FF-443A-BFA2-B6959DB927A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262100"/>
                  <a:ext cx="4189238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61" name="Group 160">
                <a:extLst>
                  <a:ext uri="{FF2B5EF4-FFF2-40B4-BE49-F238E27FC236}">
                    <a16:creationId xmlns:a16="http://schemas.microsoft.com/office/drawing/2014/main" id="{56FB54DF-2643-45E1-A6DD-C1F7E2E36672}"/>
                  </a:ext>
                </a:extLst>
              </p:cNvPr>
              <p:cNvGrpSpPr/>
              <p:nvPr/>
            </p:nvGrpSpPr>
            <p:grpSpPr>
              <a:xfrm>
                <a:off x="1702284" y="3834069"/>
                <a:ext cx="4192380" cy="164532"/>
                <a:chOff x="1859060" y="5262100"/>
                <a:chExt cx="4192380" cy="164532"/>
              </a:xfrm>
            </p:grpSpPr>
            <p:cxnSp>
              <p:nvCxnSpPr>
                <p:cNvPr id="162" name="Straight Connector 161">
                  <a:extLst>
                    <a:ext uri="{FF2B5EF4-FFF2-40B4-BE49-F238E27FC236}">
                      <a16:creationId xmlns:a16="http://schemas.microsoft.com/office/drawing/2014/main" id="{592039C1-D111-40FD-9DE3-3CC3279F6C1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385499"/>
                  <a:ext cx="4192380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3" name="Straight Connector 162">
                  <a:extLst>
                    <a:ext uri="{FF2B5EF4-FFF2-40B4-BE49-F238E27FC236}">
                      <a16:creationId xmlns:a16="http://schemas.microsoft.com/office/drawing/2014/main" id="{76C392EE-F997-43C3-AD57-21B609C0586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426632"/>
                  <a:ext cx="4192380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4" name="Straight Connector 163">
                  <a:extLst>
                    <a:ext uri="{FF2B5EF4-FFF2-40B4-BE49-F238E27FC236}">
                      <a16:creationId xmlns:a16="http://schemas.microsoft.com/office/drawing/2014/main" id="{BA49EC32-0FC4-48DA-9099-109A310FCC6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344366"/>
                  <a:ext cx="4189238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5" name="Straight Connector 164">
                  <a:extLst>
                    <a:ext uri="{FF2B5EF4-FFF2-40B4-BE49-F238E27FC236}">
                      <a16:creationId xmlns:a16="http://schemas.microsoft.com/office/drawing/2014/main" id="{31E50B94-C7B2-4B3E-8E70-6DC6774BD5B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303233"/>
                  <a:ext cx="4189238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6" name="Straight Connector 165">
                  <a:extLst>
                    <a:ext uri="{FF2B5EF4-FFF2-40B4-BE49-F238E27FC236}">
                      <a16:creationId xmlns:a16="http://schemas.microsoft.com/office/drawing/2014/main" id="{8CF846C6-8812-47C2-97E9-C967C7BBE43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262100"/>
                  <a:ext cx="4192380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67" name="Group 166">
                <a:extLst>
                  <a:ext uri="{FF2B5EF4-FFF2-40B4-BE49-F238E27FC236}">
                    <a16:creationId xmlns:a16="http://schemas.microsoft.com/office/drawing/2014/main" id="{5AF9D513-0E39-4E49-81BF-970B6C085209}"/>
                  </a:ext>
                </a:extLst>
              </p:cNvPr>
              <p:cNvGrpSpPr/>
              <p:nvPr/>
            </p:nvGrpSpPr>
            <p:grpSpPr>
              <a:xfrm>
                <a:off x="1702284" y="3630065"/>
                <a:ext cx="4195522" cy="164532"/>
                <a:chOff x="1859060" y="5262100"/>
                <a:chExt cx="4195522" cy="164532"/>
              </a:xfrm>
            </p:grpSpPr>
            <p:cxnSp>
              <p:nvCxnSpPr>
                <p:cNvPr id="168" name="Straight Connector 167">
                  <a:extLst>
                    <a:ext uri="{FF2B5EF4-FFF2-40B4-BE49-F238E27FC236}">
                      <a16:creationId xmlns:a16="http://schemas.microsoft.com/office/drawing/2014/main" id="{FA31BE9A-DF29-4505-B6DE-22321EAF320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385499"/>
                  <a:ext cx="4189238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9" name="Straight Connector 168">
                  <a:extLst>
                    <a:ext uri="{FF2B5EF4-FFF2-40B4-BE49-F238E27FC236}">
                      <a16:creationId xmlns:a16="http://schemas.microsoft.com/office/drawing/2014/main" id="{4D43955D-E7A8-4029-9B25-95CC8D79E9E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426632"/>
                  <a:ext cx="4192380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0" name="Straight Connector 169">
                  <a:extLst>
                    <a:ext uri="{FF2B5EF4-FFF2-40B4-BE49-F238E27FC236}">
                      <a16:creationId xmlns:a16="http://schemas.microsoft.com/office/drawing/2014/main" id="{72E4F019-AE87-4BA7-86F4-8E085320DD0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344366"/>
                  <a:ext cx="4192380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1" name="Straight Connector 170">
                  <a:extLst>
                    <a:ext uri="{FF2B5EF4-FFF2-40B4-BE49-F238E27FC236}">
                      <a16:creationId xmlns:a16="http://schemas.microsoft.com/office/drawing/2014/main" id="{D810C3B5-72D4-42CE-9EAF-4490C8B0929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303233"/>
                  <a:ext cx="4192380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2" name="Straight Connector 171">
                  <a:extLst>
                    <a:ext uri="{FF2B5EF4-FFF2-40B4-BE49-F238E27FC236}">
                      <a16:creationId xmlns:a16="http://schemas.microsoft.com/office/drawing/2014/main" id="{7FA7D0B2-4135-4FDA-AE7C-881E00998E1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262100"/>
                  <a:ext cx="4195522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73" name="Group 172">
                <a:extLst>
                  <a:ext uri="{FF2B5EF4-FFF2-40B4-BE49-F238E27FC236}">
                    <a16:creationId xmlns:a16="http://schemas.microsoft.com/office/drawing/2014/main" id="{D1ACFB6C-3A82-4AF7-A5A5-A831FA0FE7E1}"/>
                  </a:ext>
                </a:extLst>
              </p:cNvPr>
              <p:cNvGrpSpPr/>
              <p:nvPr/>
            </p:nvGrpSpPr>
            <p:grpSpPr>
              <a:xfrm>
                <a:off x="1702284" y="3426060"/>
                <a:ext cx="4195522" cy="164532"/>
                <a:chOff x="1859060" y="5262100"/>
                <a:chExt cx="4195522" cy="164532"/>
              </a:xfrm>
            </p:grpSpPr>
            <p:cxnSp>
              <p:nvCxnSpPr>
                <p:cNvPr id="174" name="Straight Connector 173">
                  <a:extLst>
                    <a:ext uri="{FF2B5EF4-FFF2-40B4-BE49-F238E27FC236}">
                      <a16:creationId xmlns:a16="http://schemas.microsoft.com/office/drawing/2014/main" id="{6ECBC604-D3E2-4466-BD6C-CF6E2104A4B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385499"/>
                  <a:ext cx="4195522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5" name="Straight Connector 174">
                  <a:extLst>
                    <a:ext uri="{FF2B5EF4-FFF2-40B4-BE49-F238E27FC236}">
                      <a16:creationId xmlns:a16="http://schemas.microsoft.com/office/drawing/2014/main" id="{07CED94A-2803-47EA-9298-31CD5DE4B31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426632"/>
                  <a:ext cx="4189238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6" name="Straight Connector 175">
                  <a:extLst>
                    <a:ext uri="{FF2B5EF4-FFF2-40B4-BE49-F238E27FC236}">
                      <a16:creationId xmlns:a16="http://schemas.microsoft.com/office/drawing/2014/main" id="{5CA7FFB9-7F36-48F1-B676-7B33B6E24DC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344366"/>
                  <a:ext cx="4189238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7" name="Straight Connector 176">
                  <a:extLst>
                    <a:ext uri="{FF2B5EF4-FFF2-40B4-BE49-F238E27FC236}">
                      <a16:creationId xmlns:a16="http://schemas.microsoft.com/office/drawing/2014/main" id="{367D0418-353B-4893-9ED5-934722B295A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303233"/>
                  <a:ext cx="4189238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8" name="Straight Connector 177">
                  <a:extLst>
                    <a:ext uri="{FF2B5EF4-FFF2-40B4-BE49-F238E27FC236}">
                      <a16:creationId xmlns:a16="http://schemas.microsoft.com/office/drawing/2014/main" id="{A429CD32-448B-4EBB-B446-03517D12D3B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262100"/>
                  <a:ext cx="4189238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79" name="Group 178">
                <a:extLst>
                  <a:ext uri="{FF2B5EF4-FFF2-40B4-BE49-F238E27FC236}">
                    <a16:creationId xmlns:a16="http://schemas.microsoft.com/office/drawing/2014/main" id="{3A8051AA-22B1-4DE6-8BD5-540116E25BE7}"/>
                  </a:ext>
                </a:extLst>
              </p:cNvPr>
              <p:cNvGrpSpPr/>
              <p:nvPr/>
            </p:nvGrpSpPr>
            <p:grpSpPr>
              <a:xfrm>
                <a:off x="1702284" y="3222056"/>
                <a:ext cx="4195522" cy="164532"/>
                <a:chOff x="1859060" y="5262100"/>
                <a:chExt cx="4195522" cy="164532"/>
              </a:xfrm>
            </p:grpSpPr>
            <p:cxnSp>
              <p:nvCxnSpPr>
                <p:cNvPr id="180" name="Straight Connector 179">
                  <a:extLst>
                    <a:ext uri="{FF2B5EF4-FFF2-40B4-BE49-F238E27FC236}">
                      <a16:creationId xmlns:a16="http://schemas.microsoft.com/office/drawing/2014/main" id="{91E53692-8FE8-424F-8848-703DE9B72C6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1" y="5385499"/>
                  <a:ext cx="4195521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1" name="Straight Connector 180">
                  <a:extLst>
                    <a:ext uri="{FF2B5EF4-FFF2-40B4-BE49-F238E27FC236}">
                      <a16:creationId xmlns:a16="http://schemas.microsoft.com/office/drawing/2014/main" id="{85893C2F-FCDA-4B54-9F2B-E817FEF23C1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426632"/>
                  <a:ext cx="4192380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2" name="Straight Connector 181">
                  <a:extLst>
                    <a:ext uri="{FF2B5EF4-FFF2-40B4-BE49-F238E27FC236}">
                      <a16:creationId xmlns:a16="http://schemas.microsoft.com/office/drawing/2014/main" id="{05926CFB-F61B-4C98-968A-F6480E7F9F3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344366"/>
                  <a:ext cx="4192380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3" name="Straight Connector 182">
                  <a:extLst>
                    <a:ext uri="{FF2B5EF4-FFF2-40B4-BE49-F238E27FC236}">
                      <a16:creationId xmlns:a16="http://schemas.microsoft.com/office/drawing/2014/main" id="{4B5E6DB1-DDE2-4606-82E6-52872D9C03E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303233"/>
                  <a:ext cx="4192380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4" name="Straight Connector 183">
                  <a:extLst>
                    <a:ext uri="{FF2B5EF4-FFF2-40B4-BE49-F238E27FC236}">
                      <a16:creationId xmlns:a16="http://schemas.microsoft.com/office/drawing/2014/main" id="{9C61256F-CE77-452E-825C-4DF63E25AD6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262100"/>
                  <a:ext cx="4195522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85" name="Group 184">
                <a:extLst>
                  <a:ext uri="{FF2B5EF4-FFF2-40B4-BE49-F238E27FC236}">
                    <a16:creationId xmlns:a16="http://schemas.microsoft.com/office/drawing/2014/main" id="{28703BDA-5937-434C-9401-150AC7C73614}"/>
                  </a:ext>
                </a:extLst>
              </p:cNvPr>
              <p:cNvGrpSpPr/>
              <p:nvPr/>
            </p:nvGrpSpPr>
            <p:grpSpPr>
              <a:xfrm>
                <a:off x="1702284" y="3018051"/>
                <a:ext cx="4195522" cy="164532"/>
                <a:chOff x="1859060" y="5262100"/>
                <a:chExt cx="4195522" cy="164532"/>
              </a:xfrm>
            </p:grpSpPr>
            <p:cxnSp>
              <p:nvCxnSpPr>
                <p:cNvPr id="186" name="Straight Connector 185">
                  <a:extLst>
                    <a:ext uri="{FF2B5EF4-FFF2-40B4-BE49-F238E27FC236}">
                      <a16:creationId xmlns:a16="http://schemas.microsoft.com/office/drawing/2014/main" id="{B7144EA6-58E8-41BF-A2C8-6AD22E9ED25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385499"/>
                  <a:ext cx="4189238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7" name="Straight Connector 186">
                  <a:extLst>
                    <a:ext uri="{FF2B5EF4-FFF2-40B4-BE49-F238E27FC236}">
                      <a16:creationId xmlns:a16="http://schemas.microsoft.com/office/drawing/2014/main" id="{0296D4FF-AAD7-41FE-9453-46520C19784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426632"/>
                  <a:ext cx="4195522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8" name="Straight Connector 187">
                  <a:extLst>
                    <a:ext uri="{FF2B5EF4-FFF2-40B4-BE49-F238E27FC236}">
                      <a16:creationId xmlns:a16="http://schemas.microsoft.com/office/drawing/2014/main" id="{7B041047-9B53-4266-B4DC-F4A2F7B9D08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1" y="5344366"/>
                  <a:ext cx="4189237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9" name="Straight Connector 188">
                  <a:extLst>
                    <a:ext uri="{FF2B5EF4-FFF2-40B4-BE49-F238E27FC236}">
                      <a16:creationId xmlns:a16="http://schemas.microsoft.com/office/drawing/2014/main" id="{B0D62FC1-A334-4569-A4C1-DE0E9234062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0" y="5303233"/>
                  <a:ext cx="4189238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0" name="Straight Connector 189">
                  <a:extLst>
                    <a:ext uri="{FF2B5EF4-FFF2-40B4-BE49-F238E27FC236}">
                      <a16:creationId xmlns:a16="http://schemas.microsoft.com/office/drawing/2014/main" id="{E5A3030C-E32A-4C3E-8C94-8BE05BB9285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1" y="5262100"/>
                  <a:ext cx="4195521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91" name="Group 190">
                <a:extLst>
                  <a:ext uri="{FF2B5EF4-FFF2-40B4-BE49-F238E27FC236}">
                    <a16:creationId xmlns:a16="http://schemas.microsoft.com/office/drawing/2014/main" id="{46B486D2-0357-4DA1-986B-DE0FF528F004}"/>
                  </a:ext>
                </a:extLst>
              </p:cNvPr>
              <p:cNvGrpSpPr/>
              <p:nvPr/>
            </p:nvGrpSpPr>
            <p:grpSpPr>
              <a:xfrm>
                <a:off x="1702285" y="2814046"/>
                <a:ext cx="4195521" cy="164532"/>
                <a:chOff x="1859061" y="5262100"/>
                <a:chExt cx="4195521" cy="164532"/>
              </a:xfrm>
            </p:grpSpPr>
            <p:cxnSp>
              <p:nvCxnSpPr>
                <p:cNvPr id="192" name="Straight Connector 191">
                  <a:extLst>
                    <a:ext uri="{FF2B5EF4-FFF2-40B4-BE49-F238E27FC236}">
                      <a16:creationId xmlns:a16="http://schemas.microsoft.com/office/drawing/2014/main" id="{09761B7C-92FE-45C0-9A7E-C0BF0A1D83A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1" y="5385499"/>
                  <a:ext cx="4189237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3" name="Straight Connector 192">
                  <a:extLst>
                    <a:ext uri="{FF2B5EF4-FFF2-40B4-BE49-F238E27FC236}">
                      <a16:creationId xmlns:a16="http://schemas.microsoft.com/office/drawing/2014/main" id="{68596FD5-2517-439A-89FF-DC911F52478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1" y="5426632"/>
                  <a:ext cx="4192379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4" name="Straight Connector 193">
                  <a:extLst>
                    <a:ext uri="{FF2B5EF4-FFF2-40B4-BE49-F238E27FC236}">
                      <a16:creationId xmlns:a16="http://schemas.microsoft.com/office/drawing/2014/main" id="{B4F866EB-D985-4A28-B542-3425049BCA0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1" y="5344366"/>
                  <a:ext cx="4195521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5" name="Straight Connector 194">
                  <a:extLst>
                    <a:ext uri="{FF2B5EF4-FFF2-40B4-BE49-F238E27FC236}">
                      <a16:creationId xmlns:a16="http://schemas.microsoft.com/office/drawing/2014/main" id="{CA8CE95B-AC09-40BD-853D-4FC14AF4AA7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1" y="5303233"/>
                  <a:ext cx="4195521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6" name="Straight Connector 195">
                  <a:extLst>
                    <a:ext uri="{FF2B5EF4-FFF2-40B4-BE49-F238E27FC236}">
                      <a16:creationId xmlns:a16="http://schemas.microsoft.com/office/drawing/2014/main" id="{E44AF7C5-AE2D-4C14-BB34-04F83674A66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859061" y="5262100"/>
                  <a:ext cx="4195521" cy="0"/>
                </a:xfrm>
                <a:prstGeom prst="line">
                  <a:avLst/>
                </a:prstGeom>
                <a:ln w="63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5F34348C-DD33-40D6-A818-CEBAA7BBF618}"/>
                </a:ext>
              </a:extLst>
            </p:cNvPr>
            <p:cNvGrpSpPr/>
            <p:nvPr/>
          </p:nvGrpSpPr>
          <p:grpSpPr>
            <a:xfrm>
              <a:off x="2937155" y="2961271"/>
              <a:ext cx="4230607" cy="2412843"/>
              <a:chOff x="1686596" y="3037471"/>
              <a:chExt cx="4230607" cy="2412843"/>
            </a:xfrm>
          </p:grpSpPr>
          <p:sp>
            <p:nvSpPr>
              <p:cNvPr id="197" name="Oval 196">
                <a:extLst>
                  <a:ext uri="{FF2B5EF4-FFF2-40B4-BE49-F238E27FC236}">
                    <a16:creationId xmlns:a16="http://schemas.microsoft.com/office/drawing/2014/main" id="{B0B9F146-73B8-4EE9-9A33-AF61DD40CAED}"/>
                  </a:ext>
                </a:extLst>
              </p:cNvPr>
              <p:cNvSpPr/>
              <p:nvPr/>
            </p:nvSpPr>
            <p:spPr>
              <a:xfrm>
                <a:off x="1686596" y="3037471"/>
                <a:ext cx="45719" cy="45719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8" name="Oval 197">
                <a:extLst>
                  <a:ext uri="{FF2B5EF4-FFF2-40B4-BE49-F238E27FC236}">
                    <a16:creationId xmlns:a16="http://schemas.microsoft.com/office/drawing/2014/main" id="{3DA42FC9-88E7-40CE-B3F6-96305CBC8DB6}"/>
                  </a:ext>
                </a:extLst>
              </p:cNvPr>
              <p:cNvSpPr/>
              <p:nvPr/>
            </p:nvSpPr>
            <p:spPr>
              <a:xfrm>
                <a:off x="2731128" y="4626247"/>
                <a:ext cx="45719" cy="45719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9" name="Oval 198">
                <a:extLst>
                  <a:ext uri="{FF2B5EF4-FFF2-40B4-BE49-F238E27FC236}">
                    <a16:creationId xmlns:a16="http://schemas.microsoft.com/office/drawing/2014/main" id="{054E9870-19ED-4BDD-9CF8-4E3FF760FDCD}"/>
                  </a:ext>
                </a:extLst>
              </p:cNvPr>
              <p:cNvSpPr/>
              <p:nvPr/>
            </p:nvSpPr>
            <p:spPr>
              <a:xfrm>
                <a:off x="3777710" y="5159756"/>
                <a:ext cx="45719" cy="45719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0" name="Oval 199">
                <a:extLst>
                  <a:ext uri="{FF2B5EF4-FFF2-40B4-BE49-F238E27FC236}">
                    <a16:creationId xmlns:a16="http://schemas.microsoft.com/office/drawing/2014/main" id="{A45E140C-020F-4EC9-B78E-E2EB088BFC6B}"/>
                  </a:ext>
                </a:extLst>
              </p:cNvPr>
              <p:cNvSpPr/>
              <p:nvPr/>
            </p:nvSpPr>
            <p:spPr>
              <a:xfrm>
                <a:off x="4824707" y="5320526"/>
                <a:ext cx="45719" cy="45719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1" name="Oval 200">
                <a:extLst>
                  <a:ext uri="{FF2B5EF4-FFF2-40B4-BE49-F238E27FC236}">
                    <a16:creationId xmlns:a16="http://schemas.microsoft.com/office/drawing/2014/main" id="{42928EC0-B07B-4803-A38A-38AB68170DC3}"/>
                  </a:ext>
                </a:extLst>
              </p:cNvPr>
              <p:cNvSpPr/>
              <p:nvPr/>
            </p:nvSpPr>
            <p:spPr>
              <a:xfrm>
                <a:off x="5871484" y="5404595"/>
                <a:ext cx="45719" cy="45719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202" name="Straight Connector 201">
                <a:extLst>
                  <a:ext uri="{FF2B5EF4-FFF2-40B4-BE49-F238E27FC236}">
                    <a16:creationId xmlns:a16="http://schemas.microsoft.com/office/drawing/2014/main" id="{10247FAA-4ABC-4CA6-9DB5-481F26C0C50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09886" y="3057446"/>
                <a:ext cx="1045652" cy="1590967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3" name="Straight Connector 202">
                <a:extLst>
                  <a:ext uri="{FF2B5EF4-FFF2-40B4-BE49-F238E27FC236}">
                    <a16:creationId xmlns:a16="http://schemas.microsoft.com/office/drawing/2014/main" id="{598260C3-B7C9-4782-9C36-743D1BFBF35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755538" y="4648413"/>
                <a:ext cx="1043233" cy="534185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4" name="Straight Connector 203">
                <a:extLst>
                  <a:ext uri="{FF2B5EF4-FFF2-40B4-BE49-F238E27FC236}">
                    <a16:creationId xmlns:a16="http://schemas.microsoft.com/office/drawing/2014/main" id="{840613F9-C73C-4EF2-82F1-EC9E53322CC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801913" y="5182598"/>
                <a:ext cx="1046376" cy="16339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5" name="Straight Connector 204">
                <a:extLst>
                  <a:ext uri="{FF2B5EF4-FFF2-40B4-BE49-F238E27FC236}">
                    <a16:creationId xmlns:a16="http://schemas.microsoft.com/office/drawing/2014/main" id="{03E77AF7-25B4-476A-BB77-349E1102CE3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48289" y="5345996"/>
                <a:ext cx="1046375" cy="8169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66AEE000-0744-4C83-A4DA-2B4D338BDE58}"/>
              </a:ext>
            </a:extLst>
          </p:cNvPr>
          <p:cNvGrpSpPr/>
          <p:nvPr/>
        </p:nvGrpSpPr>
        <p:grpSpPr>
          <a:xfrm>
            <a:off x="2378990" y="4843396"/>
            <a:ext cx="1461520" cy="613526"/>
            <a:chOff x="2378990" y="4843396"/>
            <a:chExt cx="1461520" cy="613526"/>
          </a:xfrm>
        </p:grpSpPr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857DD8A8-C74E-4531-80B2-85F1532D7A3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78990" y="4846314"/>
              <a:ext cx="1461520" cy="0"/>
            </a:xfrm>
            <a:prstGeom prst="straightConnector1">
              <a:avLst/>
            </a:prstGeom>
            <a:ln w="28575">
              <a:solidFill>
                <a:srgbClr val="0070C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Arrow Connector 216">
              <a:extLst>
                <a:ext uri="{FF2B5EF4-FFF2-40B4-BE49-F238E27FC236}">
                  <a16:creationId xmlns:a16="http://schemas.microsoft.com/office/drawing/2014/main" id="{178DD9F0-F884-4243-8C75-E214A3A4EDB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840510" y="4843396"/>
              <a:ext cx="0" cy="613526"/>
            </a:xfrm>
            <a:prstGeom prst="straightConnector1">
              <a:avLst/>
            </a:prstGeom>
            <a:ln w="28575">
              <a:solidFill>
                <a:srgbClr val="0070C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5F722A78-0B06-466E-9B4D-8024E06BCB57}"/>
              </a:ext>
            </a:extLst>
          </p:cNvPr>
          <p:cNvGrpSpPr/>
          <p:nvPr/>
        </p:nvGrpSpPr>
        <p:grpSpPr>
          <a:xfrm>
            <a:off x="2378992" y="4316984"/>
            <a:ext cx="835093" cy="1139941"/>
            <a:chOff x="2378992" y="4316984"/>
            <a:chExt cx="835093" cy="1139941"/>
          </a:xfrm>
        </p:grpSpPr>
        <p:cxnSp>
          <p:nvCxnSpPr>
            <p:cNvPr id="223" name="Straight Arrow Connector 222">
              <a:extLst>
                <a:ext uri="{FF2B5EF4-FFF2-40B4-BE49-F238E27FC236}">
                  <a16:creationId xmlns:a16="http://schemas.microsoft.com/office/drawing/2014/main" id="{22E94B47-5A85-4546-BF5A-CDE50064C89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78992" y="4316984"/>
              <a:ext cx="835062" cy="0"/>
            </a:xfrm>
            <a:prstGeom prst="straightConnector1">
              <a:avLst/>
            </a:prstGeom>
            <a:ln w="28575">
              <a:solidFill>
                <a:srgbClr val="0070C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Arrow Connector 223">
              <a:extLst>
                <a:ext uri="{FF2B5EF4-FFF2-40B4-BE49-F238E27FC236}">
                  <a16:creationId xmlns:a16="http://schemas.microsoft.com/office/drawing/2014/main" id="{F1949D40-286B-457B-81F7-459DD75348D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214085" y="4317060"/>
              <a:ext cx="0" cy="1139865"/>
            </a:xfrm>
            <a:prstGeom prst="straightConnector1">
              <a:avLst/>
            </a:prstGeom>
            <a:ln w="28575">
              <a:solidFill>
                <a:srgbClr val="0070C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3" name="Group 232">
            <a:extLst>
              <a:ext uri="{FF2B5EF4-FFF2-40B4-BE49-F238E27FC236}">
                <a16:creationId xmlns:a16="http://schemas.microsoft.com/office/drawing/2014/main" id="{44844765-9210-432D-8ED5-132DCC1A00DA}"/>
              </a:ext>
            </a:extLst>
          </p:cNvPr>
          <p:cNvGrpSpPr/>
          <p:nvPr/>
        </p:nvGrpSpPr>
        <p:grpSpPr>
          <a:xfrm>
            <a:off x="2382452" y="4970205"/>
            <a:ext cx="1667382" cy="486717"/>
            <a:chOff x="2382452" y="4970205"/>
            <a:chExt cx="1667382" cy="486717"/>
          </a:xfrm>
        </p:grpSpPr>
        <p:cxnSp>
          <p:nvCxnSpPr>
            <p:cNvPr id="230" name="Straight Arrow Connector 229">
              <a:extLst>
                <a:ext uri="{FF2B5EF4-FFF2-40B4-BE49-F238E27FC236}">
                  <a16:creationId xmlns:a16="http://schemas.microsoft.com/office/drawing/2014/main" id="{CE7093E0-303D-4733-99F6-F7F7D4512DCC}"/>
                </a:ext>
              </a:extLst>
            </p:cNvPr>
            <p:cNvCxnSpPr>
              <a:cxnSpLocks/>
            </p:cNvCxnSpPr>
            <p:nvPr/>
          </p:nvCxnSpPr>
          <p:spPr>
            <a:xfrm>
              <a:off x="2382452" y="4971686"/>
              <a:ext cx="1667382" cy="0"/>
            </a:xfrm>
            <a:prstGeom prst="straightConnector1">
              <a:avLst/>
            </a:prstGeom>
            <a:ln w="28575">
              <a:solidFill>
                <a:srgbClr val="0070C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" name="Straight Arrow Connector 230">
              <a:extLst>
                <a:ext uri="{FF2B5EF4-FFF2-40B4-BE49-F238E27FC236}">
                  <a16:creationId xmlns:a16="http://schemas.microsoft.com/office/drawing/2014/main" id="{2B22A015-15BB-4A04-95A9-EE3478F76E95}"/>
                </a:ext>
              </a:extLst>
            </p:cNvPr>
            <p:cNvCxnSpPr>
              <a:cxnSpLocks/>
            </p:cNvCxnSpPr>
            <p:nvPr/>
          </p:nvCxnSpPr>
          <p:spPr>
            <a:xfrm>
              <a:off x="4049834" y="4970205"/>
              <a:ext cx="0" cy="486717"/>
            </a:xfrm>
            <a:prstGeom prst="straightConnector1">
              <a:avLst/>
            </a:prstGeom>
            <a:ln w="28575">
              <a:solidFill>
                <a:srgbClr val="0070C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6" name="Group 245">
            <a:extLst>
              <a:ext uri="{FF2B5EF4-FFF2-40B4-BE49-F238E27FC236}">
                <a16:creationId xmlns:a16="http://schemas.microsoft.com/office/drawing/2014/main" id="{FEB94924-EDA6-4B1D-AD5A-E00F2491755C}"/>
              </a:ext>
            </a:extLst>
          </p:cNvPr>
          <p:cNvGrpSpPr/>
          <p:nvPr/>
        </p:nvGrpSpPr>
        <p:grpSpPr>
          <a:xfrm>
            <a:off x="2386356" y="3826295"/>
            <a:ext cx="494598" cy="1627873"/>
            <a:chOff x="2386356" y="3826295"/>
            <a:chExt cx="494598" cy="1627873"/>
          </a:xfrm>
        </p:grpSpPr>
        <p:cxnSp>
          <p:nvCxnSpPr>
            <p:cNvPr id="239" name="Straight Arrow Connector 238">
              <a:extLst>
                <a:ext uri="{FF2B5EF4-FFF2-40B4-BE49-F238E27FC236}">
                  <a16:creationId xmlns:a16="http://schemas.microsoft.com/office/drawing/2014/main" id="{2072DCF1-3570-4773-A00C-FAB4FA1F4754}"/>
                </a:ext>
              </a:extLst>
            </p:cNvPr>
            <p:cNvCxnSpPr>
              <a:cxnSpLocks/>
            </p:cNvCxnSpPr>
            <p:nvPr/>
          </p:nvCxnSpPr>
          <p:spPr>
            <a:xfrm>
              <a:off x="2386356" y="3828781"/>
              <a:ext cx="494598" cy="0"/>
            </a:xfrm>
            <a:prstGeom prst="straightConnector1">
              <a:avLst/>
            </a:prstGeom>
            <a:ln w="28575">
              <a:solidFill>
                <a:srgbClr val="0070C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Arrow Connector 239">
              <a:extLst>
                <a:ext uri="{FF2B5EF4-FFF2-40B4-BE49-F238E27FC236}">
                  <a16:creationId xmlns:a16="http://schemas.microsoft.com/office/drawing/2014/main" id="{182059D9-A570-45D0-8545-EDD85B90C758}"/>
                </a:ext>
              </a:extLst>
            </p:cNvPr>
            <p:cNvCxnSpPr>
              <a:cxnSpLocks/>
            </p:cNvCxnSpPr>
            <p:nvPr/>
          </p:nvCxnSpPr>
          <p:spPr>
            <a:xfrm>
              <a:off x="2880954" y="3826295"/>
              <a:ext cx="0" cy="1627873"/>
            </a:xfrm>
            <a:prstGeom prst="straightConnector1">
              <a:avLst/>
            </a:prstGeom>
            <a:ln w="28575">
              <a:solidFill>
                <a:srgbClr val="0070C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4" name="Group 213">
            <a:extLst>
              <a:ext uri="{FF2B5EF4-FFF2-40B4-BE49-F238E27FC236}">
                <a16:creationId xmlns:a16="http://schemas.microsoft.com/office/drawing/2014/main" id="{29689AEC-A01A-4865-9320-688CCBBCC948}"/>
              </a:ext>
            </a:extLst>
          </p:cNvPr>
          <p:cNvGrpSpPr/>
          <p:nvPr/>
        </p:nvGrpSpPr>
        <p:grpSpPr>
          <a:xfrm rot="900000">
            <a:off x="6773449" y="3259323"/>
            <a:ext cx="1299457" cy="1299457"/>
            <a:chOff x="195543" y="2404067"/>
            <a:chExt cx="1299457" cy="1299457"/>
          </a:xfrm>
        </p:grpSpPr>
        <p:sp>
          <p:nvSpPr>
            <p:cNvPr id="215" name="Oval 214">
              <a:extLst>
                <a:ext uri="{FF2B5EF4-FFF2-40B4-BE49-F238E27FC236}">
                  <a16:creationId xmlns:a16="http://schemas.microsoft.com/office/drawing/2014/main" id="{6507A962-3EEB-4FE4-9D06-1E16CF7EF58E}"/>
                </a:ext>
              </a:extLst>
            </p:cNvPr>
            <p:cNvSpPr/>
            <p:nvPr/>
          </p:nvSpPr>
          <p:spPr>
            <a:xfrm>
              <a:off x="195543" y="2404067"/>
              <a:ext cx="1299457" cy="1299457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6" name="Rectangle 215">
              <a:extLst>
                <a:ext uri="{FF2B5EF4-FFF2-40B4-BE49-F238E27FC236}">
                  <a16:creationId xmlns:a16="http://schemas.microsoft.com/office/drawing/2014/main" id="{7558AEE6-25DA-4411-A711-007A6B3AD545}"/>
                </a:ext>
              </a:extLst>
            </p:cNvPr>
            <p:cNvSpPr/>
            <p:nvPr/>
          </p:nvSpPr>
          <p:spPr>
            <a:xfrm>
              <a:off x="270165" y="2842593"/>
              <a:ext cx="1150212" cy="422405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b="1" dirty="0"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35°C</a:t>
              </a:r>
            </a:p>
          </p:txBody>
        </p:sp>
      </p:grpSp>
      <p:grpSp>
        <p:nvGrpSpPr>
          <p:cNvPr id="219" name="Group 218">
            <a:extLst>
              <a:ext uri="{FF2B5EF4-FFF2-40B4-BE49-F238E27FC236}">
                <a16:creationId xmlns:a16="http://schemas.microsoft.com/office/drawing/2014/main" id="{F1C2D7BD-98D9-4F11-B922-C29ABCAD88CA}"/>
              </a:ext>
            </a:extLst>
          </p:cNvPr>
          <p:cNvGrpSpPr/>
          <p:nvPr/>
        </p:nvGrpSpPr>
        <p:grpSpPr>
          <a:xfrm rot="900000">
            <a:off x="6773449" y="3259323"/>
            <a:ext cx="1299457" cy="1299457"/>
            <a:chOff x="195543" y="2404067"/>
            <a:chExt cx="1299457" cy="1299457"/>
          </a:xfrm>
        </p:grpSpPr>
        <p:sp>
          <p:nvSpPr>
            <p:cNvPr id="220" name="Oval 219">
              <a:extLst>
                <a:ext uri="{FF2B5EF4-FFF2-40B4-BE49-F238E27FC236}">
                  <a16:creationId xmlns:a16="http://schemas.microsoft.com/office/drawing/2014/main" id="{7EE6F24D-DEF0-4BBA-8317-5E41024875A5}"/>
                </a:ext>
              </a:extLst>
            </p:cNvPr>
            <p:cNvSpPr/>
            <p:nvPr/>
          </p:nvSpPr>
          <p:spPr>
            <a:xfrm>
              <a:off x="195543" y="2404067"/>
              <a:ext cx="1299457" cy="1299457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1" name="Rectangle 220">
              <a:extLst>
                <a:ext uri="{FF2B5EF4-FFF2-40B4-BE49-F238E27FC236}">
                  <a16:creationId xmlns:a16="http://schemas.microsoft.com/office/drawing/2014/main" id="{349950BF-34DD-45F7-B625-CBAA6BA838EC}"/>
                </a:ext>
              </a:extLst>
            </p:cNvPr>
            <p:cNvSpPr/>
            <p:nvPr/>
          </p:nvSpPr>
          <p:spPr>
            <a:xfrm>
              <a:off x="270165" y="2842593"/>
              <a:ext cx="1150212" cy="422405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b="1" dirty="0"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48°C</a:t>
              </a:r>
            </a:p>
          </p:txBody>
        </p:sp>
      </p:grpSp>
      <p:grpSp>
        <p:nvGrpSpPr>
          <p:cNvPr id="226" name="Group 225">
            <a:extLst>
              <a:ext uri="{FF2B5EF4-FFF2-40B4-BE49-F238E27FC236}">
                <a16:creationId xmlns:a16="http://schemas.microsoft.com/office/drawing/2014/main" id="{13C47EFC-0AFA-444B-87D6-C9E57FD06D4E}"/>
              </a:ext>
            </a:extLst>
          </p:cNvPr>
          <p:cNvGrpSpPr/>
          <p:nvPr/>
        </p:nvGrpSpPr>
        <p:grpSpPr>
          <a:xfrm rot="900000">
            <a:off x="6773449" y="3259323"/>
            <a:ext cx="1299457" cy="1299457"/>
            <a:chOff x="195543" y="2404067"/>
            <a:chExt cx="1299457" cy="1299457"/>
          </a:xfrm>
        </p:grpSpPr>
        <p:sp>
          <p:nvSpPr>
            <p:cNvPr id="227" name="Oval 226">
              <a:extLst>
                <a:ext uri="{FF2B5EF4-FFF2-40B4-BE49-F238E27FC236}">
                  <a16:creationId xmlns:a16="http://schemas.microsoft.com/office/drawing/2014/main" id="{CA7FC501-EFFC-4962-ACEA-0ACE6CB26CC9}"/>
                </a:ext>
              </a:extLst>
            </p:cNvPr>
            <p:cNvSpPr/>
            <p:nvPr/>
          </p:nvSpPr>
          <p:spPr>
            <a:xfrm>
              <a:off x="195543" y="2404067"/>
              <a:ext cx="1299457" cy="1299457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8" name="Rectangle 227">
              <a:extLst>
                <a:ext uri="{FF2B5EF4-FFF2-40B4-BE49-F238E27FC236}">
                  <a16:creationId xmlns:a16="http://schemas.microsoft.com/office/drawing/2014/main" id="{C3507302-CAFF-4F6C-93A1-F1E3CB6481FC}"/>
                </a:ext>
              </a:extLst>
            </p:cNvPr>
            <p:cNvSpPr/>
            <p:nvPr/>
          </p:nvSpPr>
          <p:spPr>
            <a:xfrm>
              <a:off x="270165" y="2842593"/>
              <a:ext cx="1150212" cy="422405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b="1" dirty="0"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Minute 8</a:t>
              </a:r>
            </a:p>
          </p:txBody>
        </p:sp>
      </p:grpSp>
      <p:grpSp>
        <p:nvGrpSpPr>
          <p:cNvPr id="235" name="Group 234">
            <a:extLst>
              <a:ext uri="{FF2B5EF4-FFF2-40B4-BE49-F238E27FC236}">
                <a16:creationId xmlns:a16="http://schemas.microsoft.com/office/drawing/2014/main" id="{26C894CF-FE82-418D-97C6-D2FF982A86F9}"/>
              </a:ext>
            </a:extLst>
          </p:cNvPr>
          <p:cNvGrpSpPr/>
          <p:nvPr/>
        </p:nvGrpSpPr>
        <p:grpSpPr>
          <a:xfrm rot="900000">
            <a:off x="6773449" y="3259323"/>
            <a:ext cx="1299457" cy="1299457"/>
            <a:chOff x="195543" y="2404067"/>
            <a:chExt cx="1299457" cy="1299457"/>
          </a:xfrm>
        </p:grpSpPr>
        <p:sp>
          <p:nvSpPr>
            <p:cNvPr id="236" name="Oval 235">
              <a:extLst>
                <a:ext uri="{FF2B5EF4-FFF2-40B4-BE49-F238E27FC236}">
                  <a16:creationId xmlns:a16="http://schemas.microsoft.com/office/drawing/2014/main" id="{38D6190F-E374-4437-91A9-D65DFC1199D4}"/>
                </a:ext>
              </a:extLst>
            </p:cNvPr>
            <p:cNvSpPr/>
            <p:nvPr/>
          </p:nvSpPr>
          <p:spPr>
            <a:xfrm>
              <a:off x="195543" y="2404067"/>
              <a:ext cx="1299457" cy="1299457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7" name="Rectangle 236">
              <a:extLst>
                <a:ext uri="{FF2B5EF4-FFF2-40B4-BE49-F238E27FC236}">
                  <a16:creationId xmlns:a16="http://schemas.microsoft.com/office/drawing/2014/main" id="{260F1C0D-005B-4A5D-93B9-B6CC9F44BF78}"/>
                </a:ext>
              </a:extLst>
            </p:cNvPr>
            <p:cNvSpPr/>
            <p:nvPr/>
          </p:nvSpPr>
          <p:spPr>
            <a:xfrm>
              <a:off x="270165" y="2842593"/>
              <a:ext cx="1150212" cy="422405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b="1" dirty="0"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Minute 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02388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"/>
                            </p:stCondLst>
                            <p:childTnLst>
                              <p:par>
                                <p:cTn id="10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" grpId="0"/>
      <p:bldP spid="209" grpId="1"/>
      <p:bldP spid="218" grpId="0"/>
      <p:bldP spid="218" grpId="1"/>
      <p:bldP spid="225" grpId="0"/>
      <p:bldP spid="225" grpId="1"/>
      <p:bldP spid="23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8" name="Picture 617">
            <a:extLst>
              <a:ext uri="{FF2B5EF4-FFF2-40B4-BE49-F238E27FC236}">
                <a16:creationId xmlns:a16="http://schemas.microsoft.com/office/drawing/2014/main" id="{72941873-1543-429D-9D2D-6AF9F5AC3DB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5" t="5883" r="5873" b="12896"/>
          <a:stretch/>
        </p:blipFill>
        <p:spPr>
          <a:xfrm>
            <a:off x="742404" y="1981200"/>
            <a:ext cx="7632701" cy="4114801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063301" y="697112"/>
            <a:ext cx="5017400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Line Graph Challenge</a:t>
            </a:r>
            <a:endParaRPr lang="en-GB" sz="4000" b="1" dirty="0">
              <a:latin typeface="Twinkl" pitchFamily="2" charset="0"/>
            </a:endParaRPr>
          </a:p>
        </p:txBody>
      </p:sp>
      <p:pic>
        <p:nvPicPr>
          <p:cNvPr id="207" name="Whole Class">
            <a:extLst>
              <a:ext uri="{FF2B5EF4-FFF2-40B4-BE49-F238E27FC236}">
                <a16:creationId xmlns:a16="http://schemas.microsoft.com/office/drawing/2014/main" id="{B5D6DCB7-4E7C-46CE-A922-575240AC1F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2" name="Rectangle 221">
            <a:extLst>
              <a:ext uri="{FF2B5EF4-FFF2-40B4-BE49-F238E27FC236}">
                <a16:creationId xmlns:a16="http://schemas.microsoft.com/office/drawing/2014/main" id="{71238E65-9FC8-45A3-9A98-BE6C09F85437}"/>
              </a:ext>
            </a:extLst>
          </p:cNvPr>
          <p:cNvSpPr/>
          <p:nvPr/>
        </p:nvSpPr>
        <p:spPr>
          <a:xfrm>
            <a:off x="771088" y="1274931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dirty="0">
                <a:latin typeface="Twinkl" pitchFamily="50" charset="0"/>
                <a:sym typeface="Sassoon Infant Rg" pitchFamily="2" charset="0"/>
              </a:rPr>
              <a:t>Finally, Mrs Chambers shows the children a line graph which</a:t>
            </a:r>
            <a:br>
              <a:rPr lang="en-GB" altLang="en-US" dirty="0">
                <a:latin typeface="Twinkl" pitchFamily="50" charset="0"/>
                <a:sym typeface="Sassoon Infant Rg" pitchFamily="2" charset="0"/>
              </a:rPr>
            </a:br>
            <a:r>
              <a:rPr lang="en-GB" altLang="en-US" dirty="0">
                <a:latin typeface="Twinkl" pitchFamily="50" charset="0"/>
                <a:sym typeface="Sassoon Infant Rg" pitchFamily="2" charset="0"/>
              </a:rPr>
              <a:t>shows the change in temperature of two different hot drinks.</a:t>
            </a:r>
          </a:p>
        </p:txBody>
      </p:sp>
      <p:grpSp>
        <p:nvGrpSpPr>
          <p:cNvPr id="610" name="Group 609">
            <a:extLst>
              <a:ext uri="{FF2B5EF4-FFF2-40B4-BE49-F238E27FC236}">
                <a16:creationId xmlns:a16="http://schemas.microsoft.com/office/drawing/2014/main" id="{14685EF0-2CE7-4EF8-972B-0D6D1EF4ED6B}"/>
              </a:ext>
            </a:extLst>
          </p:cNvPr>
          <p:cNvGrpSpPr/>
          <p:nvPr/>
        </p:nvGrpSpPr>
        <p:grpSpPr>
          <a:xfrm>
            <a:off x="1408372" y="2009608"/>
            <a:ext cx="4337907" cy="4177319"/>
            <a:chOff x="1690477" y="1960968"/>
            <a:chExt cx="4337907" cy="4177319"/>
          </a:xfrm>
        </p:grpSpPr>
        <p:sp>
          <p:nvSpPr>
            <p:cNvPr id="232" name="Rectangle 231">
              <a:extLst>
                <a:ext uri="{FF2B5EF4-FFF2-40B4-BE49-F238E27FC236}">
                  <a16:creationId xmlns:a16="http://schemas.microsoft.com/office/drawing/2014/main" id="{AB875523-0774-4F2F-AD85-15F1453EC365}"/>
                </a:ext>
              </a:extLst>
            </p:cNvPr>
            <p:cNvSpPr/>
            <p:nvPr/>
          </p:nvSpPr>
          <p:spPr>
            <a:xfrm>
              <a:off x="1772661" y="1960968"/>
              <a:ext cx="4255723" cy="637849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u="sng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A Line Graph to Show the Change in Temperature of a Cup of Coffee and a Cup of Lemon Tea</a:t>
              </a:r>
            </a:p>
          </p:txBody>
        </p:sp>
        <p:sp>
          <p:nvSpPr>
            <p:cNvPr id="382" name="Rectangle 381">
              <a:extLst>
                <a:ext uri="{FF2B5EF4-FFF2-40B4-BE49-F238E27FC236}">
                  <a16:creationId xmlns:a16="http://schemas.microsoft.com/office/drawing/2014/main" id="{E88B935A-A86F-428D-A1E2-5053F1ABA1D9}"/>
                </a:ext>
              </a:extLst>
            </p:cNvPr>
            <p:cNvSpPr/>
            <p:nvPr/>
          </p:nvSpPr>
          <p:spPr>
            <a:xfrm>
              <a:off x="2998908" y="5746659"/>
              <a:ext cx="1803229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Time in Minutes</a:t>
              </a:r>
            </a:p>
          </p:txBody>
        </p:sp>
        <p:sp>
          <p:nvSpPr>
            <p:cNvPr id="387" name="Rectangle 386">
              <a:extLst>
                <a:ext uri="{FF2B5EF4-FFF2-40B4-BE49-F238E27FC236}">
                  <a16:creationId xmlns:a16="http://schemas.microsoft.com/office/drawing/2014/main" id="{A8423AD3-EE63-4D4F-BB5B-4AFB7BBBF909}"/>
                </a:ext>
              </a:extLst>
            </p:cNvPr>
            <p:cNvSpPr/>
            <p:nvPr/>
          </p:nvSpPr>
          <p:spPr>
            <a:xfrm>
              <a:off x="2285426" y="5544474"/>
              <a:ext cx="182387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0</a:t>
              </a:r>
            </a:p>
          </p:txBody>
        </p:sp>
        <p:sp>
          <p:nvSpPr>
            <p:cNvPr id="388" name="Rectangle 387">
              <a:extLst>
                <a:ext uri="{FF2B5EF4-FFF2-40B4-BE49-F238E27FC236}">
                  <a16:creationId xmlns:a16="http://schemas.microsoft.com/office/drawing/2014/main" id="{B5082000-6D8F-4A3D-9BF6-A1BEB872F8E7}"/>
                </a:ext>
              </a:extLst>
            </p:cNvPr>
            <p:cNvSpPr/>
            <p:nvPr/>
          </p:nvSpPr>
          <p:spPr>
            <a:xfrm>
              <a:off x="2496208" y="5544474"/>
              <a:ext cx="182387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1</a:t>
              </a:r>
            </a:p>
          </p:txBody>
        </p:sp>
        <p:sp>
          <p:nvSpPr>
            <p:cNvPr id="389" name="Rectangle 388">
              <a:extLst>
                <a:ext uri="{FF2B5EF4-FFF2-40B4-BE49-F238E27FC236}">
                  <a16:creationId xmlns:a16="http://schemas.microsoft.com/office/drawing/2014/main" id="{6F24B694-F29B-4846-B5F3-83850D236963}"/>
                </a:ext>
              </a:extLst>
            </p:cNvPr>
            <p:cNvSpPr/>
            <p:nvPr/>
          </p:nvSpPr>
          <p:spPr>
            <a:xfrm>
              <a:off x="2708953" y="5544474"/>
              <a:ext cx="182387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2</a:t>
              </a:r>
            </a:p>
          </p:txBody>
        </p:sp>
        <p:sp>
          <p:nvSpPr>
            <p:cNvPr id="390" name="Rectangle 389">
              <a:extLst>
                <a:ext uri="{FF2B5EF4-FFF2-40B4-BE49-F238E27FC236}">
                  <a16:creationId xmlns:a16="http://schemas.microsoft.com/office/drawing/2014/main" id="{C68339A0-4771-477A-AB94-77D27085D179}"/>
                </a:ext>
              </a:extLst>
            </p:cNvPr>
            <p:cNvSpPr/>
            <p:nvPr/>
          </p:nvSpPr>
          <p:spPr>
            <a:xfrm>
              <a:off x="2916190" y="5544474"/>
              <a:ext cx="182387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3</a:t>
              </a:r>
            </a:p>
          </p:txBody>
        </p:sp>
        <p:sp>
          <p:nvSpPr>
            <p:cNvPr id="391" name="Rectangle 390">
              <a:extLst>
                <a:ext uri="{FF2B5EF4-FFF2-40B4-BE49-F238E27FC236}">
                  <a16:creationId xmlns:a16="http://schemas.microsoft.com/office/drawing/2014/main" id="{38B54F52-9751-49A5-A0B8-A3CB59734B7D}"/>
                </a:ext>
              </a:extLst>
            </p:cNvPr>
            <p:cNvSpPr/>
            <p:nvPr/>
          </p:nvSpPr>
          <p:spPr>
            <a:xfrm>
              <a:off x="3123427" y="5544474"/>
              <a:ext cx="182387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4</a:t>
              </a:r>
            </a:p>
          </p:txBody>
        </p:sp>
        <p:sp>
          <p:nvSpPr>
            <p:cNvPr id="392" name="Rectangle 391">
              <a:extLst>
                <a:ext uri="{FF2B5EF4-FFF2-40B4-BE49-F238E27FC236}">
                  <a16:creationId xmlns:a16="http://schemas.microsoft.com/office/drawing/2014/main" id="{F2CC8023-8538-48B4-82DF-25EB086902C8}"/>
                </a:ext>
              </a:extLst>
            </p:cNvPr>
            <p:cNvSpPr/>
            <p:nvPr/>
          </p:nvSpPr>
          <p:spPr>
            <a:xfrm>
              <a:off x="3334209" y="5544474"/>
              <a:ext cx="182387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5</a:t>
              </a:r>
            </a:p>
          </p:txBody>
        </p:sp>
        <p:sp>
          <p:nvSpPr>
            <p:cNvPr id="393" name="Rectangle 392">
              <a:extLst>
                <a:ext uri="{FF2B5EF4-FFF2-40B4-BE49-F238E27FC236}">
                  <a16:creationId xmlns:a16="http://schemas.microsoft.com/office/drawing/2014/main" id="{D029CE81-CF2E-44DF-83F4-0A0C2CE7154C}"/>
                </a:ext>
              </a:extLst>
            </p:cNvPr>
            <p:cNvSpPr/>
            <p:nvPr/>
          </p:nvSpPr>
          <p:spPr>
            <a:xfrm>
              <a:off x="3546954" y="5544474"/>
              <a:ext cx="182387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6</a:t>
              </a:r>
            </a:p>
          </p:txBody>
        </p:sp>
        <p:sp>
          <p:nvSpPr>
            <p:cNvPr id="396" name="Rectangle 395">
              <a:extLst>
                <a:ext uri="{FF2B5EF4-FFF2-40B4-BE49-F238E27FC236}">
                  <a16:creationId xmlns:a16="http://schemas.microsoft.com/office/drawing/2014/main" id="{BA810093-EF11-41FE-9AE0-6E0FD1A9BA84}"/>
                </a:ext>
              </a:extLst>
            </p:cNvPr>
            <p:cNvSpPr/>
            <p:nvPr/>
          </p:nvSpPr>
          <p:spPr>
            <a:xfrm>
              <a:off x="3754191" y="5544474"/>
              <a:ext cx="182387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7</a:t>
              </a:r>
            </a:p>
          </p:txBody>
        </p:sp>
        <p:sp>
          <p:nvSpPr>
            <p:cNvPr id="397" name="Rectangle 396">
              <a:extLst>
                <a:ext uri="{FF2B5EF4-FFF2-40B4-BE49-F238E27FC236}">
                  <a16:creationId xmlns:a16="http://schemas.microsoft.com/office/drawing/2014/main" id="{9FDC1CEF-CCB5-4998-AD56-1B9A21EF577D}"/>
                </a:ext>
              </a:extLst>
            </p:cNvPr>
            <p:cNvSpPr/>
            <p:nvPr/>
          </p:nvSpPr>
          <p:spPr>
            <a:xfrm>
              <a:off x="3962219" y="5544474"/>
              <a:ext cx="182387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8</a:t>
              </a:r>
            </a:p>
          </p:txBody>
        </p:sp>
        <p:sp>
          <p:nvSpPr>
            <p:cNvPr id="398" name="Rectangle 397">
              <a:extLst>
                <a:ext uri="{FF2B5EF4-FFF2-40B4-BE49-F238E27FC236}">
                  <a16:creationId xmlns:a16="http://schemas.microsoft.com/office/drawing/2014/main" id="{2DCC1D53-11D1-4320-8A2E-91873A6572F9}"/>
                </a:ext>
              </a:extLst>
            </p:cNvPr>
            <p:cNvSpPr/>
            <p:nvPr/>
          </p:nvSpPr>
          <p:spPr>
            <a:xfrm>
              <a:off x="4172210" y="5544474"/>
              <a:ext cx="182387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9</a:t>
              </a:r>
            </a:p>
          </p:txBody>
        </p:sp>
        <p:sp>
          <p:nvSpPr>
            <p:cNvPr id="399" name="Rectangle 398">
              <a:extLst>
                <a:ext uri="{FF2B5EF4-FFF2-40B4-BE49-F238E27FC236}">
                  <a16:creationId xmlns:a16="http://schemas.microsoft.com/office/drawing/2014/main" id="{25B00821-60BE-4117-B520-94DA9C601ABC}"/>
                </a:ext>
              </a:extLst>
            </p:cNvPr>
            <p:cNvSpPr/>
            <p:nvPr/>
          </p:nvSpPr>
          <p:spPr>
            <a:xfrm>
              <a:off x="4379447" y="5544474"/>
              <a:ext cx="182387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10</a:t>
              </a:r>
            </a:p>
          </p:txBody>
        </p:sp>
        <p:sp>
          <p:nvSpPr>
            <p:cNvPr id="400" name="Rectangle 399">
              <a:extLst>
                <a:ext uri="{FF2B5EF4-FFF2-40B4-BE49-F238E27FC236}">
                  <a16:creationId xmlns:a16="http://schemas.microsoft.com/office/drawing/2014/main" id="{3DD52814-2F74-4E9D-883A-2AA50EE3D458}"/>
                </a:ext>
              </a:extLst>
            </p:cNvPr>
            <p:cNvSpPr/>
            <p:nvPr/>
          </p:nvSpPr>
          <p:spPr>
            <a:xfrm>
              <a:off x="4589438" y="5544474"/>
              <a:ext cx="182387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11</a:t>
              </a:r>
            </a:p>
          </p:txBody>
        </p:sp>
        <p:sp>
          <p:nvSpPr>
            <p:cNvPr id="401" name="Rectangle 400">
              <a:extLst>
                <a:ext uri="{FF2B5EF4-FFF2-40B4-BE49-F238E27FC236}">
                  <a16:creationId xmlns:a16="http://schemas.microsoft.com/office/drawing/2014/main" id="{0CF8CA7D-87C5-457D-A1BD-2039A290D082}"/>
                </a:ext>
              </a:extLst>
            </p:cNvPr>
            <p:cNvSpPr/>
            <p:nvPr/>
          </p:nvSpPr>
          <p:spPr>
            <a:xfrm>
              <a:off x="4799429" y="5544474"/>
              <a:ext cx="182387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12</a:t>
              </a:r>
            </a:p>
          </p:txBody>
        </p:sp>
        <p:sp>
          <p:nvSpPr>
            <p:cNvPr id="402" name="Rectangle 401">
              <a:extLst>
                <a:ext uri="{FF2B5EF4-FFF2-40B4-BE49-F238E27FC236}">
                  <a16:creationId xmlns:a16="http://schemas.microsoft.com/office/drawing/2014/main" id="{8AE1255F-B6C8-496F-B049-161180DFA7E6}"/>
                </a:ext>
              </a:extLst>
            </p:cNvPr>
            <p:cNvSpPr/>
            <p:nvPr/>
          </p:nvSpPr>
          <p:spPr>
            <a:xfrm>
              <a:off x="5006666" y="5544474"/>
              <a:ext cx="182387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13</a:t>
              </a:r>
            </a:p>
          </p:txBody>
        </p:sp>
        <p:sp>
          <p:nvSpPr>
            <p:cNvPr id="403" name="Rectangle 402">
              <a:extLst>
                <a:ext uri="{FF2B5EF4-FFF2-40B4-BE49-F238E27FC236}">
                  <a16:creationId xmlns:a16="http://schemas.microsoft.com/office/drawing/2014/main" id="{5D01A530-608A-4529-9A87-7322272DA9D9}"/>
                </a:ext>
              </a:extLst>
            </p:cNvPr>
            <p:cNvSpPr/>
            <p:nvPr/>
          </p:nvSpPr>
          <p:spPr>
            <a:xfrm>
              <a:off x="5222956" y="5544474"/>
              <a:ext cx="182387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14</a:t>
              </a:r>
            </a:p>
          </p:txBody>
        </p:sp>
        <p:sp>
          <p:nvSpPr>
            <p:cNvPr id="404" name="Rectangle 403">
              <a:extLst>
                <a:ext uri="{FF2B5EF4-FFF2-40B4-BE49-F238E27FC236}">
                  <a16:creationId xmlns:a16="http://schemas.microsoft.com/office/drawing/2014/main" id="{33A61EA5-A28F-4D7C-9B08-F1AED46F0DEE}"/>
                </a:ext>
              </a:extLst>
            </p:cNvPr>
            <p:cNvSpPr/>
            <p:nvPr/>
          </p:nvSpPr>
          <p:spPr>
            <a:xfrm>
              <a:off x="5439246" y="5544474"/>
              <a:ext cx="182387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15</a:t>
              </a:r>
            </a:p>
          </p:txBody>
        </p: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AAA9A3D6-ADE5-4702-BC90-FF917A65E1BB}"/>
                </a:ext>
              </a:extLst>
            </p:cNvPr>
            <p:cNvGrpSpPr/>
            <p:nvPr/>
          </p:nvGrpSpPr>
          <p:grpSpPr>
            <a:xfrm>
              <a:off x="2585887" y="5539976"/>
              <a:ext cx="3141558" cy="109554"/>
              <a:chOff x="2585887" y="5553760"/>
              <a:chExt cx="3141558" cy="95790"/>
            </a:xfrm>
          </p:grpSpPr>
          <p:cxnSp>
            <p:nvCxnSpPr>
              <p:cNvPr id="383" name="Straight Connector 382">
                <a:extLst>
                  <a:ext uri="{FF2B5EF4-FFF2-40B4-BE49-F238E27FC236}">
                    <a16:creationId xmlns:a16="http://schemas.microsoft.com/office/drawing/2014/main" id="{0266B7B0-D070-4ECC-B65A-06EAF41A4AEC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>
                <a:off x="2539141" y="5602805"/>
                <a:ext cx="93491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4" name="Straight Connector 383">
                <a:extLst>
                  <a:ext uri="{FF2B5EF4-FFF2-40B4-BE49-F238E27FC236}">
                    <a16:creationId xmlns:a16="http://schemas.microsoft.com/office/drawing/2014/main" id="{2459ED7C-1492-4FBC-BA71-3F33CA5EEB66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>
                <a:off x="2748590" y="5602805"/>
                <a:ext cx="93491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5" name="Straight Connector 384">
                <a:extLst>
                  <a:ext uri="{FF2B5EF4-FFF2-40B4-BE49-F238E27FC236}">
                    <a16:creationId xmlns:a16="http://schemas.microsoft.com/office/drawing/2014/main" id="{B48AEA9A-031F-4B4A-AC1B-24E4E09DCC08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>
                <a:off x="2958039" y="5602805"/>
                <a:ext cx="93491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6" name="Straight Connector 385">
                <a:extLst>
                  <a:ext uri="{FF2B5EF4-FFF2-40B4-BE49-F238E27FC236}">
                    <a16:creationId xmlns:a16="http://schemas.microsoft.com/office/drawing/2014/main" id="{397D81A4-BDF7-4DB8-A26D-C8595CBA62D8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>
                <a:off x="3376937" y="5602805"/>
                <a:ext cx="93491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4" name="Straight Connector 393">
                <a:extLst>
                  <a:ext uri="{FF2B5EF4-FFF2-40B4-BE49-F238E27FC236}">
                    <a16:creationId xmlns:a16="http://schemas.microsoft.com/office/drawing/2014/main" id="{4E5EF7C4-B311-4F75-AC03-2160114BDB65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>
                <a:off x="3167488" y="5602805"/>
                <a:ext cx="93491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5" name="Straight Connector 394">
                <a:extLst>
                  <a:ext uri="{FF2B5EF4-FFF2-40B4-BE49-F238E27FC236}">
                    <a16:creationId xmlns:a16="http://schemas.microsoft.com/office/drawing/2014/main" id="{2071F623-6154-447D-8D9D-92823C7C223D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>
                <a:off x="3586386" y="5602805"/>
                <a:ext cx="93491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9" name="Straight Connector 408">
                <a:extLst>
                  <a:ext uri="{FF2B5EF4-FFF2-40B4-BE49-F238E27FC236}">
                    <a16:creationId xmlns:a16="http://schemas.microsoft.com/office/drawing/2014/main" id="{C58C42BC-665B-4281-A9C1-4D19EFE5047B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>
                <a:off x="3795835" y="5602805"/>
                <a:ext cx="93491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0" name="Straight Connector 409">
                <a:extLst>
                  <a:ext uri="{FF2B5EF4-FFF2-40B4-BE49-F238E27FC236}">
                    <a16:creationId xmlns:a16="http://schemas.microsoft.com/office/drawing/2014/main" id="{2EAFA40F-C579-42B0-8152-FE9E394A4D6A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>
                <a:off x="4005284" y="5602805"/>
                <a:ext cx="93491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1" name="Straight Connector 410">
                <a:extLst>
                  <a:ext uri="{FF2B5EF4-FFF2-40B4-BE49-F238E27FC236}">
                    <a16:creationId xmlns:a16="http://schemas.microsoft.com/office/drawing/2014/main" id="{770671F3-0C62-4627-A302-365718F75980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>
                <a:off x="4214733" y="5602805"/>
                <a:ext cx="93491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2" name="Straight Connector 411">
                <a:extLst>
                  <a:ext uri="{FF2B5EF4-FFF2-40B4-BE49-F238E27FC236}">
                    <a16:creationId xmlns:a16="http://schemas.microsoft.com/office/drawing/2014/main" id="{CABA735E-372F-45DD-A33A-4A549361569B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>
                <a:off x="4633631" y="5602805"/>
                <a:ext cx="93491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3" name="Straight Connector 412">
                <a:extLst>
                  <a:ext uri="{FF2B5EF4-FFF2-40B4-BE49-F238E27FC236}">
                    <a16:creationId xmlns:a16="http://schemas.microsoft.com/office/drawing/2014/main" id="{8C30AC5D-A293-4A12-91FC-06E0B7CFCCCC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>
                <a:off x="4424182" y="5602805"/>
                <a:ext cx="93491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4" name="Straight Connector 413">
                <a:extLst>
                  <a:ext uri="{FF2B5EF4-FFF2-40B4-BE49-F238E27FC236}">
                    <a16:creationId xmlns:a16="http://schemas.microsoft.com/office/drawing/2014/main" id="{2AE55DD6-58EE-44ED-A580-22E3DF9EEA49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>
                <a:off x="4843080" y="5602805"/>
                <a:ext cx="93491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5" name="Straight Connector 414">
                <a:extLst>
                  <a:ext uri="{FF2B5EF4-FFF2-40B4-BE49-F238E27FC236}">
                    <a16:creationId xmlns:a16="http://schemas.microsoft.com/office/drawing/2014/main" id="{73AF2A5B-36A5-471A-B90D-AD4402566B43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>
                <a:off x="5052529" y="5602805"/>
                <a:ext cx="93491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6" name="Straight Connector 415">
                <a:extLst>
                  <a:ext uri="{FF2B5EF4-FFF2-40B4-BE49-F238E27FC236}">
                    <a16:creationId xmlns:a16="http://schemas.microsoft.com/office/drawing/2014/main" id="{5957253D-F343-4555-89A7-6796A13E39FA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>
                <a:off x="5261978" y="5602805"/>
                <a:ext cx="93491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7" name="Straight Connector 416">
                <a:extLst>
                  <a:ext uri="{FF2B5EF4-FFF2-40B4-BE49-F238E27FC236}">
                    <a16:creationId xmlns:a16="http://schemas.microsoft.com/office/drawing/2014/main" id="{C227C922-754B-402A-BCD1-E507317511A6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>
                <a:off x="5471424" y="5602805"/>
                <a:ext cx="93491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5" name="Straight Connector 474">
                <a:extLst>
                  <a:ext uri="{FF2B5EF4-FFF2-40B4-BE49-F238E27FC236}">
                    <a16:creationId xmlns:a16="http://schemas.microsoft.com/office/drawing/2014/main" id="{6392FA29-CB6B-404D-BB69-369B3CF40B4E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>
                <a:off x="5680699" y="5600506"/>
                <a:ext cx="93491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33" name="Rectangle 332">
              <a:extLst>
                <a:ext uri="{FF2B5EF4-FFF2-40B4-BE49-F238E27FC236}">
                  <a16:creationId xmlns:a16="http://schemas.microsoft.com/office/drawing/2014/main" id="{28B88618-46EE-40BC-930A-1BE487694AE8}"/>
                </a:ext>
              </a:extLst>
            </p:cNvPr>
            <p:cNvSpPr/>
            <p:nvPr/>
          </p:nvSpPr>
          <p:spPr>
            <a:xfrm>
              <a:off x="1872673" y="3018729"/>
              <a:ext cx="396874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85</a:t>
              </a:r>
            </a:p>
          </p:txBody>
        </p:sp>
        <p:cxnSp>
          <p:nvCxnSpPr>
            <p:cNvPr id="334" name="Straight Connector 333">
              <a:extLst>
                <a:ext uri="{FF2B5EF4-FFF2-40B4-BE49-F238E27FC236}">
                  <a16:creationId xmlns:a16="http://schemas.microsoft.com/office/drawing/2014/main" id="{A3AD558D-FDE8-45CA-B518-33D872CD7EA8}"/>
                </a:ext>
              </a:extLst>
            </p:cNvPr>
            <p:cNvCxnSpPr>
              <a:cxnSpLocks/>
            </p:cNvCxnSpPr>
            <p:nvPr/>
          </p:nvCxnSpPr>
          <p:spPr>
            <a:xfrm>
              <a:off x="2376438" y="2663107"/>
              <a:ext cx="0" cy="298644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5" name="Rectangle 334">
              <a:extLst>
                <a:ext uri="{FF2B5EF4-FFF2-40B4-BE49-F238E27FC236}">
                  <a16:creationId xmlns:a16="http://schemas.microsoft.com/office/drawing/2014/main" id="{C00E713A-3025-4C08-899F-040402A61765}"/>
                </a:ext>
              </a:extLst>
            </p:cNvPr>
            <p:cNvSpPr/>
            <p:nvPr/>
          </p:nvSpPr>
          <p:spPr>
            <a:xfrm rot="16200000">
              <a:off x="849623" y="3911584"/>
              <a:ext cx="2073335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Temperature in °C</a:t>
              </a:r>
            </a:p>
          </p:txBody>
        </p:sp>
        <p:sp>
          <p:nvSpPr>
            <p:cNvPr id="336" name="Rectangle 335">
              <a:extLst>
                <a:ext uri="{FF2B5EF4-FFF2-40B4-BE49-F238E27FC236}">
                  <a16:creationId xmlns:a16="http://schemas.microsoft.com/office/drawing/2014/main" id="{A0C1F7A0-991A-429A-8217-70549ADDA08D}"/>
                </a:ext>
              </a:extLst>
            </p:cNvPr>
            <p:cNvSpPr/>
            <p:nvPr/>
          </p:nvSpPr>
          <p:spPr>
            <a:xfrm>
              <a:off x="1872673" y="4459129"/>
              <a:ext cx="396874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45</a:t>
              </a:r>
            </a:p>
          </p:txBody>
        </p:sp>
        <p:cxnSp>
          <p:nvCxnSpPr>
            <p:cNvPr id="337" name="Straight Connector 336">
              <a:extLst>
                <a:ext uri="{FF2B5EF4-FFF2-40B4-BE49-F238E27FC236}">
                  <a16:creationId xmlns:a16="http://schemas.microsoft.com/office/drawing/2014/main" id="{EDEB2C41-007B-40F1-8BF6-0D41974C22C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82947" y="5188304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8" name="Straight Connector 337">
              <a:extLst>
                <a:ext uri="{FF2B5EF4-FFF2-40B4-BE49-F238E27FC236}">
                  <a16:creationId xmlns:a16="http://schemas.microsoft.com/office/drawing/2014/main" id="{3A6BFFB9-EBF1-4A85-8996-D0A743C5863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82947" y="4828568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9" name="Straight Connector 338">
              <a:extLst>
                <a:ext uri="{FF2B5EF4-FFF2-40B4-BE49-F238E27FC236}">
                  <a16:creationId xmlns:a16="http://schemas.microsoft.com/office/drawing/2014/main" id="{382171D5-41D1-4716-8116-839B515E941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82947" y="4468832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0" name="Straight Connector 339">
              <a:extLst>
                <a:ext uri="{FF2B5EF4-FFF2-40B4-BE49-F238E27FC236}">
                  <a16:creationId xmlns:a16="http://schemas.microsoft.com/office/drawing/2014/main" id="{7143E271-2707-4179-A2BC-7577D569B29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82947" y="3569492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1" name="Rectangle 340">
              <a:extLst>
                <a:ext uri="{FF2B5EF4-FFF2-40B4-BE49-F238E27FC236}">
                  <a16:creationId xmlns:a16="http://schemas.microsoft.com/office/drawing/2014/main" id="{37C73573-3047-4056-8422-34286F506541}"/>
                </a:ext>
              </a:extLst>
            </p:cNvPr>
            <p:cNvSpPr/>
            <p:nvPr/>
          </p:nvSpPr>
          <p:spPr>
            <a:xfrm>
              <a:off x="1872673" y="5359383"/>
              <a:ext cx="396874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20</a:t>
              </a:r>
            </a:p>
          </p:txBody>
        </p:sp>
        <p:sp>
          <p:nvSpPr>
            <p:cNvPr id="342" name="Rectangle 341">
              <a:extLst>
                <a:ext uri="{FF2B5EF4-FFF2-40B4-BE49-F238E27FC236}">
                  <a16:creationId xmlns:a16="http://schemas.microsoft.com/office/drawing/2014/main" id="{0CD07110-BE39-45D8-9ECC-229F2C9A3D76}"/>
                </a:ext>
              </a:extLst>
            </p:cNvPr>
            <p:cNvSpPr/>
            <p:nvPr/>
          </p:nvSpPr>
          <p:spPr>
            <a:xfrm>
              <a:off x="1872673" y="4279079"/>
              <a:ext cx="396874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50</a:t>
              </a:r>
            </a:p>
          </p:txBody>
        </p:sp>
        <p:cxnSp>
          <p:nvCxnSpPr>
            <p:cNvPr id="343" name="Straight Connector 342">
              <a:extLst>
                <a:ext uri="{FF2B5EF4-FFF2-40B4-BE49-F238E27FC236}">
                  <a16:creationId xmlns:a16="http://schemas.microsoft.com/office/drawing/2014/main" id="{49EB1021-0923-4E1B-925E-BF61F2D9A67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82947" y="4288964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4" name="Straight Connector 343">
              <a:extLst>
                <a:ext uri="{FF2B5EF4-FFF2-40B4-BE49-F238E27FC236}">
                  <a16:creationId xmlns:a16="http://schemas.microsoft.com/office/drawing/2014/main" id="{3E43F986-BB02-4EF7-9681-AF266953233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82947" y="4648700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5" name="Straight Connector 344">
              <a:extLst>
                <a:ext uri="{FF2B5EF4-FFF2-40B4-BE49-F238E27FC236}">
                  <a16:creationId xmlns:a16="http://schemas.microsoft.com/office/drawing/2014/main" id="{A6669CBC-AA49-49C0-8A07-ED768CB0209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82947" y="5008436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6" name="Straight Connector 345">
              <a:extLst>
                <a:ext uri="{FF2B5EF4-FFF2-40B4-BE49-F238E27FC236}">
                  <a16:creationId xmlns:a16="http://schemas.microsoft.com/office/drawing/2014/main" id="{5C4EBE85-6692-4840-B1A4-0B31EED04E9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82947" y="5368172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7" name="Rectangle 346">
              <a:extLst>
                <a:ext uri="{FF2B5EF4-FFF2-40B4-BE49-F238E27FC236}">
                  <a16:creationId xmlns:a16="http://schemas.microsoft.com/office/drawing/2014/main" id="{5505480B-590F-47A2-9D98-44DF989B46ED}"/>
                </a:ext>
              </a:extLst>
            </p:cNvPr>
            <p:cNvSpPr/>
            <p:nvPr/>
          </p:nvSpPr>
          <p:spPr>
            <a:xfrm>
              <a:off x="1872673" y="4639179"/>
              <a:ext cx="396874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40</a:t>
              </a:r>
            </a:p>
          </p:txBody>
        </p:sp>
        <p:sp>
          <p:nvSpPr>
            <p:cNvPr id="348" name="Rectangle 347">
              <a:extLst>
                <a:ext uri="{FF2B5EF4-FFF2-40B4-BE49-F238E27FC236}">
                  <a16:creationId xmlns:a16="http://schemas.microsoft.com/office/drawing/2014/main" id="{AA42D69E-0A6A-41D6-9C91-7DBC429234FF}"/>
                </a:ext>
              </a:extLst>
            </p:cNvPr>
            <p:cNvSpPr/>
            <p:nvPr/>
          </p:nvSpPr>
          <p:spPr>
            <a:xfrm>
              <a:off x="1872673" y="4999279"/>
              <a:ext cx="396874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30</a:t>
              </a:r>
            </a:p>
          </p:txBody>
        </p:sp>
        <p:sp>
          <p:nvSpPr>
            <p:cNvPr id="349" name="Rectangle 348">
              <a:extLst>
                <a:ext uri="{FF2B5EF4-FFF2-40B4-BE49-F238E27FC236}">
                  <a16:creationId xmlns:a16="http://schemas.microsoft.com/office/drawing/2014/main" id="{0D50B14F-94F9-496E-9EB4-8D9035518000}"/>
                </a:ext>
              </a:extLst>
            </p:cNvPr>
            <p:cNvSpPr/>
            <p:nvPr/>
          </p:nvSpPr>
          <p:spPr>
            <a:xfrm>
              <a:off x="1872673" y="4819229"/>
              <a:ext cx="396874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35</a:t>
              </a:r>
            </a:p>
          </p:txBody>
        </p:sp>
        <p:sp>
          <p:nvSpPr>
            <p:cNvPr id="350" name="Rectangle 349">
              <a:extLst>
                <a:ext uri="{FF2B5EF4-FFF2-40B4-BE49-F238E27FC236}">
                  <a16:creationId xmlns:a16="http://schemas.microsoft.com/office/drawing/2014/main" id="{2CF03ADF-3268-4CA2-A76D-A89193385330}"/>
                </a:ext>
              </a:extLst>
            </p:cNvPr>
            <p:cNvSpPr/>
            <p:nvPr/>
          </p:nvSpPr>
          <p:spPr>
            <a:xfrm>
              <a:off x="1872673" y="5179329"/>
              <a:ext cx="396874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25</a:t>
              </a:r>
            </a:p>
          </p:txBody>
        </p:sp>
        <p:cxnSp>
          <p:nvCxnSpPr>
            <p:cNvPr id="351" name="Straight Connector 350">
              <a:extLst>
                <a:ext uri="{FF2B5EF4-FFF2-40B4-BE49-F238E27FC236}">
                  <a16:creationId xmlns:a16="http://schemas.microsoft.com/office/drawing/2014/main" id="{5AA47A04-FFA7-4F5E-9154-AF7DE436F48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82947" y="4109096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2" name="Straight Connector 351">
              <a:extLst>
                <a:ext uri="{FF2B5EF4-FFF2-40B4-BE49-F238E27FC236}">
                  <a16:creationId xmlns:a16="http://schemas.microsoft.com/office/drawing/2014/main" id="{5A998747-6822-42B4-A331-F7A016273FD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82947" y="3929228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3" name="Straight Connector 352">
              <a:extLst>
                <a:ext uri="{FF2B5EF4-FFF2-40B4-BE49-F238E27FC236}">
                  <a16:creationId xmlns:a16="http://schemas.microsoft.com/office/drawing/2014/main" id="{40D188FF-09BF-4534-B3BE-BD050542463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82947" y="3749360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4" name="Straight Connector 353">
              <a:extLst>
                <a:ext uri="{FF2B5EF4-FFF2-40B4-BE49-F238E27FC236}">
                  <a16:creationId xmlns:a16="http://schemas.microsoft.com/office/drawing/2014/main" id="{13B89A9A-02CD-4A63-83E6-4D7E3276172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82947" y="3389624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5" name="Straight Connector 354">
              <a:extLst>
                <a:ext uri="{FF2B5EF4-FFF2-40B4-BE49-F238E27FC236}">
                  <a16:creationId xmlns:a16="http://schemas.microsoft.com/office/drawing/2014/main" id="{47A261EF-D7B0-4386-9AB8-D65D8980E21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82947" y="3209756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6" name="Rectangle 355">
              <a:extLst>
                <a:ext uri="{FF2B5EF4-FFF2-40B4-BE49-F238E27FC236}">
                  <a16:creationId xmlns:a16="http://schemas.microsoft.com/office/drawing/2014/main" id="{7007B62C-6CDE-4805-A2E2-EE6F519AE3C5}"/>
                </a:ext>
              </a:extLst>
            </p:cNvPr>
            <p:cNvSpPr/>
            <p:nvPr/>
          </p:nvSpPr>
          <p:spPr>
            <a:xfrm>
              <a:off x="1872673" y="4099029"/>
              <a:ext cx="396874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55</a:t>
              </a:r>
            </a:p>
          </p:txBody>
        </p:sp>
        <p:sp>
          <p:nvSpPr>
            <p:cNvPr id="357" name="Rectangle 356">
              <a:extLst>
                <a:ext uri="{FF2B5EF4-FFF2-40B4-BE49-F238E27FC236}">
                  <a16:creationId xmlns:a16="http://schemas.microsoft.com/office/drawing/2014/main" id="{7F6BF372-0154-4BDA-9BC5-A8694F3B1007}"/>
                </a:ext>
              </a:extLst>
            </p:cNvPr>
            <p:cNvSpPr/>
            <p:nvPr/>
          </p:nvSpPr>
          <p:spPr>
            <a:xfrm>
              <a:off x="1872673" y="3918979"/>
              <a:ext cx="396874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60</a:t>
              </a:r>
            </a:p>
          </p:txBody>
        </p:sp>
        <p:sp>
          <p:nvSpPr>
            <p:cNvPr id="358" name="Rectangle 357">
              <a:extLst>
                <a:ext uri="{FF2B5EF4-FFF2-40B4-BE49-F238E27FC236}">
                  <a16:creationId xmlns:a16="http://schemas.microsoft.com/office/drawing/2014/main" id="{4D2008F7-9BB0-4A51-B7C0-1B10AFD830CC}"/>
                </a:ext>
              </a:extLst>
            </p:cNvPr>
            <p:cNvSpPr/>
            <p:nvPr/>
          </p:nvSpPr>
          <p:spPr>
            <a:xfrm>
              <a:off x="1872673" y="3738929"/>
              <a:ext cx="396874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65</a:t>
              </a:r>
            </a:p>
          </p:txBody>
        </p:sp>
        <p:sp>
          <p:nvSpPr>
            <p:cNvPr id="359" name="Rectangle 358">
              <a:extLst>
                <a:ext uri="{FF2B5EF4-FFF2-40B4-BE49-F238E27FC236}">
                  <a16:creationId xmlns:a16="http://schemas.microsoft.com/office/drawing/2014/main" id="{9CC0290A-6B63-4298-B4DC-7389C2E908C4}"/>
                </a:ext>
              </a:extLst>
            </p:cNvPr>
            <p:cNvSpPr/>
            <p:nvPr/>
          </p:nvSpPr>
          <p:spPr>
            <a:xfrm>
              <a:off x="1872673" y="3558879"/>
              <a:ext cx="396874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70</a:t>
              </a:r>
            </a:p>
          </p:txBody>
        </p:sp>
        <p:sp>
          <p:nvSpPr>
            <p:cNvPr id="360" name="Rectangle 359">
              <a:extLst>
                <a:ext uri="{FF2B5EF4-FFF2-40B4-BE49-F238E27FC236}">
                  <a16:creationId xmlns:a16="http://schemas.microsoft.com/office/drawing/2014/main" id="{9BBC7AB2-199A-4BDB-8150-1B428D343BA2}"/>
                </a:ext>
              </a:extLst>
            </p:cNvPr>
            <p:cNvSpPr/>
            <p:nvPr/>
          </p:nvSpPr>
          <p:spPr>
            <a:xfrm>
              <a:off x="1872673" y="3198779"/>
              <a:ext cx="396874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80</a:t>
              </a:r>
            </a:p>
          </p:txBody>
        </p:sp>
        <p:sp>
          <p:nvSpPr>
            <p:cNvPr id="361" name="Rectangle 360">
              <a:extLst>
                <a:ext uri="{FF2B5EF4-FFF2-40B4-BE49-F238E27FC236}">
                  <a16:creationId xmlns:a16="http://schemas.microsoft.com/office/drawing/2014/main" id="{65CBFE93-671C-4EFC-8097-419B45CCD875}"/>
                </a:ext>
              </a:extLst>
            </p:cNvPr>
            <p:cNvSpPr/>
            <p:nvPr/>
          </p:nvSpPr>
          <p:spPr>
            <a:xfrm>
              <a:off x="1872673" y="3378829"/>
              <a:ext cx="396874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75</a:t>
              </a:r>
            </a:p>
          </p:txBody>
        </p:sp>
        <p:cxnSp>
          <p:nvCxnSpPr>
            <p:cNvPr id="381" name="Straight Connector 380">
              <a:extLst>
                <a:ext uri="{FF2B5EF4-FFF2-40B4-BE49-F238E27FC236}">
                  <a16:creationId xmlns:a16="http://schemas.microsoft.com/office/drawing/2014/main" id="{65ACAA50-0600-4AA2-9801-D797C970A74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82947" y="5548032"/>
              <a:ext cx="344449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2" name="Rectangle 421">
              <a:extLst>
                <a:ext uri="{FF2B5EF4-FFF2-40B4-BE49-F238E27FC236}">
                  <a16:creationId xmlns:a16="http://schemas.microsoft.com/office/drawing/2014/main" id="{4655C72C-E021-4DC2-BBD1-C284DFF3BDC9}"/>
                </a:ext>
              </a:extLst>
            </p:cNvPr>
            <p:cNvSpPr/>
            <p:nvPr/>
          </p:nvSpPr>
          <p:spPr>
            <a:xfrm>
              <a:off x="1872673" y="2658629"/>
              <a:ext cx="396874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95</a:t>
              </a:r>
            </a:p>
          </p:txBody>
        </p:sp>
        <p:sp>
          <p:nvSpPr>
            <p:cNvPr id="423" name="Rectangle 422">
              <a:extLst>
                <a:ext uri="{FF2B5EF4-FFF2-40B4-BE49-F238E27FC236}">
                  <a16:creationId xmlns:a16="http://schemas.microsoft.com/office/drawing/2014/main" id="{368CAB8D-41F1-4DBD-9A53-231FEC002375}"/>
                </a:ext>
              </a:extLst>
            </p:cNvPr>
            <p:cNvSpPr/>
            <p:nvPr/>
          </p:nvSpPr>
          <p:spPr>
            <a:xfrm>
              <a:off x="1872673" y="2838679"/>
              <a:ext cx="396874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90</a:t>
              </a:r>
            </a:p>
          </p:txBody>
        </p:sp>
        <p:sp>
          <p:nvSpPr>
            <p:cNvPr id="426" name="Rectangle 425">
              <a:extLst>
                <a:ext uri="{FF2B5EF4-FFF2-40B4-BE49-F238E27FC236}">
                  <a16:creationId xmlns:a16="http://schemas.microsoft.com/office/drawing/2014/main" id="{15F8DCD4-3EAC-4101-97CC-84D256BDBB6B}"/>
                </a:ext>
              </a:extLst>
            </p:cNvPr>
            <p:cNvSpPr/>
            <p:nvPr/>
          </p:nvSpPr>
          <p:spPr>
            <a:xfrm>
              <a:off x="1872673" y="2478579"/>
              <a:ext cx="396874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100</a:t>
              </a:r>
            </a:p>
          </p:txBody>
        </p:sp>
        <p:cxnSp>
          <p:nvCxnSpPr>
            <p:cNvPr id="427" name="Straight Connector 426">
              <a:extLst>
                <a:ext uri="{FF2B5EF4-FFF2-40B4-BE49-F238E27FC236}">
                  <a16:creationId xmlns:a16="http://schemas.microsoft.com/office/drawing/2014/main" id="{AC41FFA2-8060-45C6-B009-38777BF0716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82947" y="3029888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8" name="Straight Connector 427">
              <a:extLst>
                <a:ext uri="{FF2B5EF4-FFF2-40B4-BE49-F238E27FC236}">
                  <a16:creationId xmlns:a16="http://schemas.microsoft.com/office/drawing/2014/main" id="{2CEBFA41-49C0-4015-9727-8FCA4A7BF7B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82947" y="2850020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9" name="Straight Connector 428">
              <a:extLst>
                <a:ext uri="{FF2B5EF4-FFF2-40B4-BE49-F238E27FC236}">
                  <a16:creationId xmlns:a16="http://schemas.microsoft.com/office/drawing/2014/main" id="{4E350F45-EFF0-400E-A4B0-ED415972760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82947" y="2670152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03" name="Group 502">
              <a:extLst>
                <a:ext uri="{FF2B5EF4-FFF2-40B4-BE49-F238E27FC236}">
                  <a16:creationId xmlns:a16="http://schemas.microsoft.com/office/drawing/2014/main" id="{349A793A-ECF9-4F41-9B93-31BC6786946B}"/>
                </a:ext>
              </a:extLst>
            </p:cNvPr>
            <p:cNvGrpSpPr/>
            <p:nvPr/>
          </p:nvGrpSpPr>
          <p:grpSpPr>
            <a:xfrm>
              <a:off x="2376330" y="3393644"/>
              <a:ext cx="3348646" cy="2118449"/>
              <a:chOff x="2376330" y="3393644"/>
              <a:chExt cx="3141701" cy="2118449"/>
            </a:xfrm>
          </p:grpSpPr>
          <p:cxnSp>
            <p:nvCxnSpPr>
              <p:cNvPr id="328" name="Straight Connector 327">
                <a:extLst>
                  <a:ext uri="{FF2B5EF4-FFF2-40B4-BE49-F238E27FC236}">
                    <a16:creationId xmlns:a16="http://schemas.microsoft.com/office/drawing/2014/main" id="{48562DB9-8948-42F3-9B15-691C77262D2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5476152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9" name="Straight Connector 328">
                <a:extLst>
                  <a:ext uri="{FF2B5EF4-FFF2-40B4-BE49-F238E27FC236}">
                    <a16:creationId xmlns:a16="http://schemas.microsoft.com/office/drawing/2014/main" id="{284A8F6C-0884-459D-B0A3-356D511CC44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5512093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0" name="Straight Connector 329">
                <a:extLst>
                  <a:ext uri="{FF2B5EF4-FFF2-40B4-BE49-F238E27FC236}">
                    <a16:creationId xmlns:a16="http://schemas.microsoft.com/office/drawing/2014/main" id="{9F652F0E-69C6-46EA-821A-900B9122798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5440211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1" name="Straight Connector 330">
                <a:extLst>
                  <a:ext uri="{FF2B5EF4-FFF2-40B4-BE49-F238E27FC236}">
                    <a16:creationId xmlns:a16="http://schemas.microsoft.com/office/drawing/2014/main" id="{D880A722-69FC-4D00-A269-0579F380A24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5404270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2" name="Straight Connector 331">
                <a:extLst>
                  <a:ext uri="{FF2B5EF4-FFF2-40B4-BE49-F238E27FC236}">
                    <a16:creationId xmlns:a16="http://schemas.microsoft.com/office/drawing/2014/main" id="{24919C37-C57A-4507-A003-448A22437C4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5368329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3" name="Straight Connector 322">
                <a:extLst>
                  <a:ext uri="{FF2B5EF4-FFF2-40B4-BE49-F238E27FC236}">
                    <a16:creationId xmlns:a16="http://schemas.microsoft.com/office/drawing/2014/main" id="{BCE2CC6D-D37E-49F1-80C0-51BF4151B52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5296427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4" name="Straight Connector 323">
                <a:extLst>
                  <a:ext uri="{FF2B5EF4-FFF2-40B4-BE49-F238E27FC236}">
                    <a16:creationId xmlns:a16="http://schemas.microsoft.com/office/drawing/2014/main" id="{CF072D80-62D6-4014-9883-5BF3375C1AE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5332378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5" name="Straight Connector 324">
                <a:extLst>
                  <a:ext uri="{FF2B5EF4-FFF2-40B4-BE49-F238E27FC236}">
                    <a16:creationId xmlns:a16="http://schemas.microsoft.com/office/drawing/2014/main" id="{3AEFF461-777A-4AF5-A439-010BBB01185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5260476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6" name="Straight Connector 325">
                <a:extLst>
                  <a:ext uri="{FF2B5EF4-FFF2-40B4-BE49-F238E27FC236}">
                    <a16:creationId xmlns:a16="http://schemas.microsoft.com/office/drawing/2014/main" id="{0BE8CCAF-D8FD-45F3-8A41-8D4C2721C53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5224525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7" name="Straight Connector 326">
                <a:extLst>
                  <a:ext uri="{FF2B5EF4-FFF2-40B4-BE49-F238E27FC236}">
                    <a16:creationId xmlns:a16="http://schemas.microsoft.com/office/drawing/2014/main" id="{9044BFDB-6AEE-43CD-A6AB-DD39FECEABF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5188574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8" name="Straight Connector 317">
                <a:extLst>
                  <a:ext uri="{FF2B5EF4-FFF2-40B4-BE49-F238E27FC236}">
                    <a16:creationId xmlns:a16="http://schemas.microsoft.com/office/drawing/2014/main" id="{AE7AF5CE-6DD2-43AF-86A1-4DB5F8727BB7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5117720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9" name="Straight Connector 318">
                <a:extLst>
                  <a:ext uri="{FF2B5EF4-FFF2-40B4-BE49-F238E27FC236}">
                    <a16:creationId xmlns:a16="http://schemas.microsoft.com/office/drawing/2014/main" id="{65728E18-D176-4383-AE7A-F33D3FF2E70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5153147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0" name="Straight Connector 319">
                <a:extLst>
                  <a:ext uri="{FF2B5EF4-FFF2-40B4-BE49-F238E27FC236}">
                    <a16:creationId xmlns:a16="http://schemas.microsoft.com/office/drawing/2014/main" id="{BAC75D6C-CEEB-4EEF-AFAB-53B025E45D5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5082293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1" name="Straight Connector 320">
                <a:extLst>
                  <a:ext uri="{FF2B5EF4-FFF2-40B4-BE49-F238E27FC236}">
                    <a16:creationId xmlns:a16="http://schemas.microsoft.com/office/drawing/2014/main" id="{908A3768-5950-4CC6-A45D-3CE62BB8775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5046866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2" name="Straight Connector 321">
                <a:extLst>
                  <a:ext uri="{FF2B5EF4-FFF2-40B4-BE49-F238E27FC236}">
                    <a16:creationId xmlns:a16="http://schemas.microsoft.com/office/drawing/2014/main" id="{E1E138BD-3C99-472D-97F0-AB4F81DAD65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5011439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3" name="Straight Connector 312">
                <a:extLst>
                  <a:ext uri="{FF2B5EF4-FFF2-40B4-BE49-F238E27FC236}">
                    <a16:creationId xmlns:a16="http://schemas.microsoft.com/office/drawing/2014/main" id="{F0842561-3DE0-4B7F-A582-852D5FAD9237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4939537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4" name="Straight Connector 313">
                <a:extLst>
                  <a:ext uri="{FF2B5EF4-FFF2-40B4-BE49-F238E27FC236}">
                    <a16:creationId xmlns:a16="http://schemas.microsoft.com/office/drawing/2014/main" id="{1A9B3E56-D1DB-4C80-992B-233C76DA005D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4975488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5" name="Straight Connector 314">
                <a:extLst>
                  <a:ext uri="{FF2B5EF4-FFF2-40B4-BE49-F238E27FC236}">
                    <a16:creationId xmlns:a16="http://schemas.microsoft.com/office/drawing/2014/main" id="{0F679E2A-2354-47E9-924C-D07F5489FA57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4903586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6" name="Straight Connector 315">
                <a:extLst>
                  <a:ext uri="{FF2B5EF4-FFF2-40B4-BE49-F238E27FC236}">
                    <a16:creationId xmlns:a16="http://schemas.microsoft.com/office/drawing/2014/main" id="{55FCB23F-6ED9-432D-9023-3C8E8B1120D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4867635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7" name="Straight Connector 316">
                <a:extLst>
                  <a:ext uri="{FF2B5EF4-FFF2-40B4-BE49-F238E27FC236}">
                    <a16:creationId xmlns:a16="http://schemas.microsoft.com/office/drawing/2014/main" id="{451C29EE-078F-41B0-9459-910CA59193C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4831684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8" name="Straight Connector 307">
                <a:extLst>
                  <a:ext uri="{FF2B5EF4-FFF2-40B4-BE49-F238E27FC236}">
                    <a16:creationId xmlns:a16="http://schemas.microsoft.com/office/drawing/2014/main" id="{67C6EAE0-EEB8-4A8C-8DF8-49A6EB4A0AD7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4758734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9" name="Straight Connector 308">
                <a:extLst>
                  <a:ext uri="{FF2B5EF4-FFF2-40B4-BE49-F238E27FC236}">
                    <a16:creationId xmlns:a16="http://schemas.microsoft.com/office/drawing/2014/main" id="{C0199418-A134-4DEA-AB99-1EA501DABB4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4795209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0" name="Straight Connector 309">
                <a:extLst>
                  <a:ext uri="{FF2B5EF4-FFF2-40B4-BE49-F238E27FC236}">
                    <a16:creationId xmlns:a16="http://schemas.microsoft.com/office/drawing/2014/main" id="{81A4D91D-4F60-4DAB-96AA-67121748539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4722259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1" name="Straight Connector 310">
                <a:extLst>
                  <a:ext uri="{FF2B5EF4-FFF2-40B4-BE49-F238E27FC236}">
                    <a16:creationId xmlns:a16="http://schemas.microsoft.com/office/drawing/2014/main" id="{F2CB97BF-3A19-436A-94A2-7B2BAAE0DDE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4685784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2" name="Straight Connector 311">
                <a:extLst>
                  <a:ext uri="{FF2B5EF4-FFF2-40B4-BE49-F238E27FC236}">
                    <a16:creationId xmlns:a16="http://schemas.microsoft.com/office/drawing/2014/main" id="{C64EA285-6489-4DA1-BD71-DA76938762B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4649309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3" name="Straight Connector 302">
                <a:extLst>
                  <a:ext uri="{FF2B5EF4-FFF2-40B4-BE49-F238E27FC236}">
                    <a16:creationId xmlns:a16="http://schemas.microsoft.com/office/drawing/2014/main" id="{EA6EA093-C154-4817-B228-03E8F95670A8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4577407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4" name="Straight Connector 303">
                <a:extLst>
                  <a:ext uri="{FF2B5EF4-FFF2-40B4-BE49-F238E27FC236}">
                    <a16:creationId xmlns:a16="http://schemas.microsoft.com/office/drawing/2014/main" id="{907C6227-5F23-473E-B2C4-28FA229E105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4613358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5" name="Straight Connector 304">
                <a:extLst>
                  <a:ext uri="{FF2B5EF4-FFF2-40B4-BE49-F238E27FC236}">
                    <a16:creationId xmlns:a16="http://schemas.microsoft.com/office/drawing/2014/main" id="{413CD114-BAA2-43B0-9AEE-18EF2ABB48A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4541456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6" name="Straight Connector 305">
                <a:extLst>
                  <a:ext uri="{FF2B5EF4-FFF2-40B4-BE49-F238E27FC236}">
                    <a16:creationId xmlns:a16="http://schemas.microsoft.com/office/drawing/2014/main" id="{CD5271D8-E410-41C7-8A53-332BF49BD04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4505505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7" name="Straight Connector 306">
                <a:extLst>
                  <a:ext uri="{FF2B5EF4-FFF2-40B4-BE49-F238E27FC236}">
                    <a16:creationId xmlns:a16="http://schemas.microsoft.com/office/drawing/2014/main" id="{BEA8F1EB-7DC6-47C9-8B8E-096D9D13494D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4469554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8" name="Straight Connector 297">
                <a:extLst>
                  <a:ext uri="{FF2B5EF4-FFF2-40B4-BE49-F238E27FC236}">
                    <a16:creationId xmlns:a16="http://schemas.microsoft.com/office/drawing/2014/main" id="{B479187E-26B1-4488-A29D-635F1728E28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4397652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9" name="Straight Connector 298">
                <a:extLst>
                  <a:ext uri="{FF2B5EF4-FFF2-40B4-BE49-F238E27FC236}">
                    <a16:creationId xmlns:a16="http://schemas.microsoft.com/office/drawing/2014/main" id="{8DAC4C51-1FF7-494F-8E2E-206E108049E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4433603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0" name="Straight Connector 299">
                <a:extLst>
                  <a:ext uri="{FF2B5EF4-FFF2-40B4-BE49-F238E27FC236}">
                    <a16:creationId xmlns:a16="http://schemas.microsoft.com/office/drawing/2014/main" id="{87C442B7-4591-4291-A0EF-A80E8945EEC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4361701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1" name="Straight Connector 300">
                <a:extLst>
                  <a:ext uri="{FF2B5EF4-FFF2-40B4-BE49-F238E27FC236}">
                    <a16:creationId xmlns:a16="http://schemas.microsoft.com/office/drawing/2014/main" id="{13A71DE2-840F-404E-869A-0D50B2B2F33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4325750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2" name="Straight Connector 301">
                <a:extLst>
                  <a:ext uri="{FF2B5EF4-FFF2-40B4-BE49-F238E27FC236}">
                    <a16:creationId xmlns:a16="http://schemas.microsoft.com/office/drawing/2014/main" id="{E7534178-B283-4EE1-A669-C0E83ED93EC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4289799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3" name="Straight Connector 292">
                <a:extLst>
                  <a:ext uri="{FF2B5EF4-FFF2-40B4-BE49-F238E27FC236}">
                    <a16:creationId xmlns:a16="http://schemas.microsoft.com/office/drawing/2014/main" id="{FFAA5C5D-5DE0-44A6-9923-DF04FA96252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4217897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4" name="Straight Connector 293">
                <a:extLst>
                  <a:ext uri="{FF2B5EF4-FFF2-40B4-BE49-F238E27FC236}">
                    <a16:creationId xmlns:a16="http://schemas.microsoft.com/office/drawing/2014/main" id="{0AF5C720-DDD6-4E07-8F2C-A69C3363897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4253848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5" name="Straight Connector 294">
                <a:extLst>
                  <a:ext uri="{FF2B5EF4-FFF2-40B4-BE49-F238E27FC236}">
                    <a16:creationId xmlns:a16="http://schemas.microsoft.com/office/drawing/2014/main" id="{08444484-34AA-4336-AF36-B63B312BE677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4181946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6" name="Straight Connector 295">
                <a:extLst>
                  <a:ext uri="{FF2B5EF4-FFF2-40B4-BE49-F238E27FC236}">
                    <a16:creationId xmlns:a16="http://schemas.microsoft.com/office/drawing/2014/main" id="{2B546B4F-7DA9-4E9D-B5AE-31775B37C57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4145995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7" name="Straight Connector 296">
                <a:extLst>
                  <a:ext uri="{FF2B5EF4-FFF2-40B4-BE49-F238E27FC236}">
                    <a16:creationId xmlns:a16="http://schemas.microsoft.com/office/drawing/2014/main" id="{6EDD0566-E80A-4C5F-9263-1D176E8B9D37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4110044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8" name="Straight Connector 287">
                <a:extLst>
                  <a:ext uri="{FF2B5EF4-FFF2-40B4-BE49-F238E27FC236}">
                    <a16:creationId xmlns:a16="http://schemas.microsoft.com/office/drawing/2014/main" id="{CE7C1030-AF55-4078-BFE8-43CEC1689DA1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4038142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9" name="Straight Connector 288">
                <a:extLst>
                  <a:ext uri="{FF2B5EF4-FFF2-40B4-BE49-F238E27FC236}">
                    <a16:creationId xmlns:a16="http://schemas.microsoft.com/office/drawing/2014/main" id="{13062636-62DA-4EB3-ABE0-2D0BF8584EB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4074093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0" name="Straight Connector 289">
                <a:extLst>
                  <a:ext uri="{FF2B5EF4-FFF2-40B4-BE49-F238E27FC236}">
                    <a16:creationId xmlns:a16="http://schemas.microsoft.com/office/drawing/2014/main" id="{51E948B7-81C7-4CF8-8416-7C24854C3D78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4002191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1" name="Straight Connector 290">
                <a:extLst>
                  <a:ext uri="{FF2B5EF4-FFF2-40B4-BE49-F238E27FC236}">
                    <a16:creationId xmlns:a16="http://schemas.microsoft.com/office/drawing/2014/main" id="{8250EA2C-DEEE-4123-B72F-7A8D379F4ED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3966240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2" name="Straight Connector 291">
                <a:extLst>
                  <a:ext uri="{FF2B5EF4-FFF2-40B4-BE49-F238E27FC236}">
                    <a16:creationId xmlns:a16="http://schemas.microsoft.com/office/drawing/2014/main" id="{AFAC57B7-D14B-4937-88EE-A1635F351CE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3930289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3" name="Straight Connector 282">
                <a:extLst>
                  <a:ext uri="{FF2B5EF4-FFF2-40B4-BE49-F238E27FC236}">
                    <a16:creationId xmlns:a16="http://schemas.microsoft.com/office/drawing/2014/main" id="{DCA5C2AB-78ED-4D10-90A9-F3358CC90F0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3859435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4" name="Straight Connector 283">
                <a:extLst>
                  <a:ext uri="{FF2B5EF4-FFF2-40B4-BE49-F238E27FC236}">
                    <a16:creationId xmlns:a16="http://schemas.microsoft.com/office/drawing/2014/main" id="{390BD36C-F46B-4F40-96F4-008418BFB0F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3894862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5" name="Straight Connector 284">
                <a:extLst>
                  <a:ext uri="{FF2B5EF4-FFF2-40B4-BE49-F238E27FC236}">
                    <a16:creationId xmlns:a16="http://schemas.microsoft.com/office/drawing/2014/main" id="{72206E0F-5805-4792-9AD1-893FAF9DDE6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3824008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6" name="Straight Connector 285">
                <a:extLst>
                  <a:ext uri="{FF2B5EF4-FFF2-40B4-BE49-F238E27FC236}">
                    <a16:creationId xmlns:a16="http://schemas.microsoft.com/office/drawing/2014/main" id="{1D5EA398-CAB1-49A7-B0E1-3159F0CB2F8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3788581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7" name="Straight Connector 286">
                <a:extLst>
                  <a:ext uri="{FF2B5EF4-FFF2-40B4-BE49-F238E27FC236}">
                    <a16:creationId xmlns:a16="http://schemas.microsoft.com/office/drawing/2014/main" id="{4FC61746-B320-41F2-8BEF-E11DF95EACE7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3753154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8" name="Straight Connector 277">
                <a:extLst>
                  <a:ext uri="{FF2B5EF4-FFF2-40B4-BE49-F238E27FC236}">
                    <a16:creationId xmlns:a16="http://schemas.microsoft.com/office/drawing/2014/main" id="{746B8470-8B2A-405B-AC55-7CB06D09369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3680204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9" name="Straight Connector 278">
                <a:extLst>
                  <a:ext uri="{FF2B5EF4-FFF2-40B4-BE49-F238E27FC236}">
                    <a16:creationId xmlns:a16="http://schemas.microsoft.com/office/drawing/2014/main" id="{433F2787-7C90-4527-8B90-895A6E405CF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3716679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0" name="Straight Connector 279">
                <a:extLst>
                  <a:ext uri="{FF2B5EF4-FFF2-40B4-BE49-F238E27FC236}">
                    <a16:creationId xmlns:a16="http://schemas.microsoft.com/office/drawing/2014/main" id="{EB8EC9D1-2731-44D1-8AE1-27275E4E78B8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3643729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1" name="Straight Connector 280">
                <a:extLst>
                  <a:ext uri="{FF2B5EF4-FFF2-40B4-BE49-F238E27FC236}">
                    <a16:creationId xmlns:a16="http://schemas.microsoft.com/office/drawing/2014/main" id="{9851C666-E68C-4AB5-82FE-568A6BF09A8D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3607254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2" name="Straight Connector 281">
                <a:extLst>
                  <a:ext uri="{FF2B5EF4-FFF2-40B4-BE49-F238E27FC236}">
                    <a16:creationId xmlns:a16="http://schemas.microsoft.com/office/drawing/2014/main" id="{08BC41AB-236C-46E2-9A69-B826D90C6CC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3570779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3" name="Straight Connector 272">
                <a:extLst>
                  <a:ext uri="{FF2B5EF4-FFF2-40B4-BE49-F238E27FC236}">
                    <a16:creationId xmlns:a16="http://schemas.microsoft.com/office/drawing/2014/main" id="{1D248BD8-80AC-442C-928F-A22D2345EC4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3499925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4" name="Straight Connector 273">
                <a:extLst>
                  <a:ext uri="{FF2B5EF4-FFF2-40B4-BE49-F238E27FC236}">
                    <a16:creationId xmlns:a16="http://schemas.microsoft.com/office/drawing/2014/main" id="{80685097-042E-474E-ACBC-9E7962A8828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3535352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5" name="Straight Connector 274">
                <a:extLst>
                  <a:ext uri="{FF2B5EF4-FFF2-40B4-BE49-F238E27FC236}">
                    <a16:creationId xmlns:a16="http://schemas.microsoft.com/office/drawing/2014/main" id="{59F8ABBE-CB2E-41DB-ACC8-F2DCBCA8841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3464498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6" name="Straight Connector 275">
                <a:extLst>
                  <a:ext uri="{FF2B5EF4-FFF2-40B4-BE49-F238E27FC236}">
                    <a16:creationId xmlns:a16="http://schemas.microsoft.com/office/drawing/2014/main" id="{06982E51-A448-4791-AD3A-31DFCB80C76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3429071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7" name="Straight Connector 276">
                <a:extLst>
                  <a:ext uri="{FF2B5EF4-FFF2-40B4-BE49-F238E27FC236}">
                    <a16:creationId xmlns:a16="http://schemas.microsoft.com/office/drawing/2014/main" id="{FBE607DC-5A77-4D1A-99B0-BE1107AAC74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76330" y="3393644"/>
                <a:ext cx="3141701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68" name="Straight Connector 267">
              <a:extLst>
                <a:ext uri="{FF2B5EF4-FFF2-40B4-BE49-F238E27FC236}">
                  <a16:creationId xmlns:a16="http://schemas.microsoft.com/office/drawing/2014/main" id="{735C89AD-2586-4C18-A102-0AD6E055EEC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76331" y="3320694"/>
              <a:ext cx="1466937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9" name="Straight Connector 268">
              <a:extLst>
                <a:ext uri="{FF2B5EF4-FFF2-40B4-BE49-F238E27FC236}">
                  <a16:creationId xmlns:a16="http://schemas.microsoft.com/office/drawing/2014/main" id="{37EC4DDD-81B9-4AFD-B215-184BBC71F87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76331" y="3357169"/>
              <a:ext cx="1466937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>
              <a:extLst>
                <a:ext uri="{FF2B5EF4-FFF2-40B4-BE49-F238E27FC236}">
                  <a16:creationId xmlns:a16="http://schemas.microsoft.com/office/drawing/2014/main" id="{B1E56C87-52CD-4A15-8757-4D813910B4B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76331" y="3284219"/>
              <a:ext cx="1463970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>
              <a:extLst>
                <a:ext uri="{FF2B5EF4-FFF2-40B4-BE49-F238E27FC236}">
                  <a16:creationId xmlns:a16="http://schemas.microsoft.com/office/drawing/2014/main" id="{03C87C54-BECD-4EE5-BD42-1153B7E25EB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76331" y="3247744"/>
              <a:ext cx="1463970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2" name="Straight Connector 271">
              <a:extLst>
                <a:ext uri="{FF2B5EF4-FFF2-40B4-BE49-F238E27FC236}">
                  <a16:creationId xmlns:a16="http://schemas.microsoft.com/office/drawing/2014/main" id="{1066FF24-FFD4-46B2-88CF-B113FF6045A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76331" y="3211269"/>
              <a:ext cx="1466937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0" name="Straight Connector 429">
              <a:extLst>
                <a:ext uri="{FF2B5EF4-FFF2-40B4-BE49-F238E27FC236}">
                  <a16:creationId xmlns:a16="http://schemas.microsoft.com/office/drawing/2014/main" id="{DBC6810B-9753-484D-B143-395715AE0E1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76331" y="3175318"/>
              <a:ext cx="1466937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1" name="Straight Connector 430">
              <a:extLst>
                <a:ext uri="{FF2B5EF4-FFF2-40B4-BE49-F238E27FC236}">
                  <a16:creationId xmlns:a16="http://schemas.microsoft.com/office/drawing/2014/main" id="{8DDF123C-82EB-4165-87EC-8647A621180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76331" y="3139367"/>
              <a:ext cx="1469904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2" name="Straight Connector 431">
              <a:extLst>
                <a:ext uri="{FF2B5EF4-FFF2-40B4-BE49-F238E27FC236}">
                  <a16:creationId xmlns:a16="http://schemas.microsoft.com/office/drawing/2014/main" id="{D8BDE3D9-B060-4C0F-8AB9-0A691436897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76331" y="3103416"/>
              <a:ext cx="1466937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3" name="Straight Connector 432">
              <a:extLst>
                <a:ext uri="{FF2B5EF4-FFF2-40B4-BE49-F238E27FC236}">
                  <a16:creationId xmlns:a16="http://schemas.microsoft.com/office/drawing/2014/main" id="{9B08583C-9907-4EA1-96D3-5EFF256D23C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76331" y="3067465"/>
              <a:ext cx="1469904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4" name="Straight Connector 433">
              <a:extLst>
                <a:ext uri="{FF2B5EF4-FFF2-40B4-BE49-F238E27FC236}">
                  <a16:creationId xmlns:a16="http://schemas.microsoft.com/office/drawing/2014/main" id="{EB62A5E2-69EA-41B4-B198-8A2441E183B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76331" y="3031514"/>
              <a:ext cx="1469904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5" name="Straight Connector 434">
              <a:extLst>
                <a:ext uri="{FF2B5EF4-FFF2-40B4-BE49-F238E27FC236}">
                  <a16:creationId xmlns:a16="http://schemas.microsoft.com/office/drawing/2014/main" id="{3D2AA313-8DEF-4BF5-9084-2FC819065C8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76331" y="2995563"/>
              <a:ext cx="1469904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6" name="Straight Connector 435">
              <a:extLst>
                <a:ext uri="{FF2B5EF4-FFF2-40B4-BE49-F238E27FC236}">
                  <a16:creationId xmlns:a16="http://schemas.microsoft.com/office/drawing/2014/main" id="{667338CF-00CE-4967-9180-7BFD25BA253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76331" y="2959612"/>
              <a:ext cx="1469904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7" name="Straight Connector 436">
              <a:extLst>
                <a:ext uri="{FF2B5EF4-FFF2-40B4-BE49-F238E27FC236}">
                  <a16:creationId xmlns:a16="http://schemas.microsoft.com/office/drawing/2014/main" id="{30325558-4EFB-48C5-B868-D5BA7E579B2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76331" y="2923661"/>
              <a:ext cx="1466937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8" name="Straight Connector 437">
              <a:extLst>
                <a:ext uri="{FF2B5EF4-FFF2-40B4-BE49-F238E27FC236}">
                  <a16:creationId xmlns:a16="http://schemas.microsoft.com/office/drawing/2014/main" id="{FE076166-9810-41B7-8A19-F4832DD0EA3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76331" y="2887710"/>
              <a:ext cx="1463970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9" name="Straight Connector 438">
              <a:extLst>
                <a:ext uri="{FF2B5EF4-FFF2-40B4-BE49-F238E27FC236}">
                  <a16:creationId xmlns:a16="http://schemas.microsoft.com/office/drawing/2014/main" id="{B6A97DD3-4967-4E1A-8B46-BAB44F8EEF3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76331" y="2851759"/>
              <a:ext cx="1463970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0" name="Straight Connector 439">
              <a:extLst>
                <a:ext uri="{FF2B5EF4-FFF2-40B4-BE49-F238E27FC236}">
                  <a16:creationId xmlns:a16="http://schemas.microsoft.com/office/drawing/2014/main" id="{874C1DEC-61D1-4432-974F-864DF8B3DAC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76331" y="2814760"/>
              <a:ext cx="1466937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1" name="Straight Connector 440">
              <a:extLst>
                <a:ext uri="{FF2B5EF4-FFF2-40B4-BE49-F238E27FC236}">
                  <a16:creationId xmlns:a16="http://schemas.microsoft.com/office/drawing/2014/main" id="{85DBB223-C9F3-4045-8B74-59BFAD3D784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76331" y="2777761"/>
              <a:ext cx="1463970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2" name="Straight Connector 441">
              <a:extLst>
                <a:ext uri="{FF2B5EF4-FFF2-40B4-BE49-F238E27FC236}">
                  <a16:creationId xmlns:a16="http://schemas.microsoft.com/office/drawing/2014/main" id="{5E33B308-0610-4747-B0CD-29A0DEE1D7F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76331" y="2740762"/>
              <a:ext cx="1466937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3" name="Straight Connector 442">
              <a:extLst>
                <a:ext uri="{FF2B5EF4-FFF2-40B4-BE49-F238E27FC236}">
                  <a16:creationId xmlns:a16="http://schemas.microsoft.com/office/drawing/2014/main" id="{1C19AD62-C954-4576-BCF0-A6968C67066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76331" y="2703763"/>
              <a:ext cx="1469904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4" name="Straight Connector 443">
              <a:extLst>
                <a:ext uri="{FF2B5EF4-FFF2-40B4-BE49-F238E27FC236}">
                  <a16:creationId xmlns:a16="http://schemas.microsoft.com/office/drawing/2014/main" id="{CDBB9020-1981-4B68-A76D-A2E8E15D8D0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76331" y="2666764"/>
              <a:ext cx="335305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2" name="Straight Connector 361">
              <a:extLst>
                <a:ext uri="{FF2B5EF4-FFF2-40B4-BE49-F238E27FC236}">
                  <a16:creationId xmlns:a16="http://schemas.microsoft.com/office/drawing/2014/main" id="{E153579B-5D7F-4240-9B91-DD46D5A7A26E}"/>
                </a:ext>
              </a:extLst>
            </p:cNvPr>
            <p:cNvCxnSpPr>
              <a:cxnSpLocks/>
            </p:cNvCxnSpPr>
            <p:nvPr/>
          </p:nvCxnSpPr>
          <p:spPr>
            <a:xfrm>
              <a:off x="4889747" y="3393440"/>
              <a:ext cx="0" cy="2154592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3" name="Straight Connector 362">
              <a:extLst>
                <a:ext uri="{FF2B5EF4-FFF2-40B4-BE49-F238E27FC236}">
                  <a16:creationId xmlns:a16="http://schemas.microsoft.com/office/drawing/2014/main" id="{F31C1A0B-35B0-4B43-916F-DD2FB57A7828}"/>
                </a:ext>
              </a:extLst>
            </p:cNvPr>
            <p:cNvCxnSpPr>
              <a:cxnSpLocks/>
            </p:cNvCxnSpPr>
            <p:nvPr/>
          </p:nvCxnSpPr>
          <p:spPr>
            <a:xfrm>
              <a:off x="4680296" y="3393440"/>
              <a:ext cx="0" cy="2154592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4" name="Straight Connector 363">
              <a:extLst>
                <a:ext uri="{FF2B5EF4-FFF2-40B4-BE49-F238E27FC236}">
                  <a16:creationId xmlns:a16="http://schemas.microsoft.com/office/drawing/2014/main" id="{CAA8B862-744B-4C70-BD77-2FDC6CA48D7B}"/>
                </a:ext>
              </a:extLst>
            </p:cNvPr>
            <p:cNvCxnSpPr>
              <a:cxnSpLocks/>
            </p:cNvCxnSpPr>
            <p:nvPr/>
          </p:nvCxnSpPr>
          <p:spPr>
            <a:xfrm>
              <a:off x="4470845" y="3393440"/>
              <a:ext cx="0" cy="2154592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5" name="Straight Connector 364">
              <a:extLst>
                <a:ext uri="{FF2B5EF4-FFF2-40B4-BE49-F238E27FC236}">
                  <a16:creationId xmlns:a16="http://schemas.microsoft.com/office/drawing/2014/main" id="{0BE1FE96-AC2E-43D0-B780-BD4B7A907D31}"/>
                </a:ext>
              </a:extLst>
            </p:cNvPr>
            <p:cNvCxnSpPr>
              <a:cxnSpLocks/>
            </p:cNvCxnSpPr>
            <p:nvPr/>
          </p:nvCxnSpPr>
          <p:spPr>
            <a:xfrm>
              <a:off x="4261394" y="3395980"/>
              <a:ext cx="0" cy="2152052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6" name="Straight Connector 365">
              <a:extLst>
                <a:ext uri="{FF2B5EF4-FFF2-40B4-BE49-F238E27FC236}">
                  <a16:creationId xmlns:a16="http://schemas.microsoft.com/office/drawing/2014/main" id="{DA8375F3-7350-4F8C-BD4B-AF7B82291F80}"/>
                </a:ext>
              </a:extLst>
            </p:cNvPr>
            <p:cNvCxnSpPr>
              <a:cxnSpLocks/>
            </p:cNvCxnSpPr>
            <p:nvPr/>
          </p:nvCxnSpPr>
          <p:spPr>
            <a:xfrm>
              <a:off x="4051943" y="3395980"/>
              <a:ext cx="0" cy="2152052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7" name="Straight Connector 366">
              <a:extLst>
                <a:ext uri="{FF2B5EF4-FFF2-40B4-BE49-F238E27FC236}">
                  <a16:creationId xmlns:a16="http://schemas.microsoft.com/office/drawing/2014/main" id="{440A8236-FA43-4906-A2ED-4BA7E3C41F57}"/>
                </a:ext>
              </a:extLst>
            </p:cNvPr>
            <p:cNvCxnSpPr>
              <a:cxnSpLocks/>
            </p:cNvCxnSpPr>
            <p:nvPr/>
          </p:nvCxnSpPr>
          <p:spPr>
            <a:xfrm>
              <a:off x="3842492" y="2666467"/>
              <a:ext cx="0" cy="2881565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8" name="Straight Connector 367">
              <a:extLst>
                <a:ext uri="{FF2B5EF4-FFF2-40B4-BE49-F238E27FC236}">
                  <a16:creationId xmlns:a16="http://schemas.microsoft.com/office/drawing/2014/main" id="{F9BB3F8D-33BF-4E95-8B38-37EB2BFB5CB7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2192407" y="4107398"/>
              <a:ext cx="2881268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9" name="Straight Connector 368">
              <a:extLst>
                <a:ext uri="{FF2B5EF4-FFF2-40B4-BE49-F238E27FC236}">
                  <a16:creationId xmlns:a16="http://schemas.microsoft.com/office/drawing/2014/main" id="{0D54264B-1A80-4E30-A69D-16E5FDF91768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982956" y="4107398"/>
              <a:ext cx="2881268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0" name="Straight Connector 369">
              <a:extLst>
                <a:ext uri="{FF2B5EF4-FFF2-40B4-BE49-F238E27FC236}">
                  <a16:creationId xmlns:a16="http://schemas.microsoft.com/office/drawing/2014/main" id="{6FACCD0D-0FB8-49A6-AF0F-9377EC0D0E1A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773505" y="4107398"/>
              <a:ext cx="2881268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1" name="Straight Connector 370">
              <a:extLst>
                <a:ext uri="{FF2B5EF4-FFF2-40B4-BE49-F238E27FC236}">
                  <a16:creationId xmlns:a16="http://schemas.microsoft.com/office/drawing/2014/main" id="{0856488E-C28D-49F5-9348-453425EAA541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564054" y="4107398"/>
              <a:ext cx="2881268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2" name="Straight Connector 371">
              <a:extLst>
                <a:ext uri="{FF2B5EF4-FFF2-40B4-BE49-F238E27FC236}">
                  <a16:creationId xmlns:a16="http://schemas.microsoft.com/office/drawing/2014/main" id="{DD28B969-7A5A-412A-BA73-6A998E278F5D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354603" y="4107398"/>
              <a:ext cx="2881268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3" name="Straight Connector 372">
              <a:extLst>
                <a:ext uri="{FF2B5EF4-FFF2-40B4-BE49-F238E27FC236}">
                  <a16:creationId xmlns:a16="http://schemas.microsoft.com/office/drawing/2014/main" id="{AE643C66-11A2-4133-8AC9-22241631A804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145152" y="4107398"/>
              <a:ext cx="2881268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4" name="Straight Connector 373">
              <a:extLst>
                <a:ext uri="{FF2B5EF4-FFF2-40B4-BE49-F238E27FC236}">
                  <a16:creationId xmlns:a16="http://schemas.microsoft.com/office/drawing/2014/main" id="{E2A0539D-9F5D-45DE-B424-699C860C9E13}"/>
                </a:ext>
              </a:extLst>
            </p:cNvPr>
            <p:cNvCxnSpPr>
              <a:cxnSpLocks/>
            </p:cNvCxnSpPr>
            <p:nvPr/>
          </p:nvCxnSpPr>
          <p:spPr>
            <a:xfrm>
              <a:off x="5099198" y="3393440"/>
              <a:ext cx="0" cy="2154592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5" name="Straight Connector 374">
              <a:extLst>
                <a:ext uri="{FF2B5EF4-FFF2-40B4-BE49-F238E27FC236}">
                  <a16:creationId xmlns:a16="http://schemas.microsoft.com/office/drawing/2014/main" id="{161CB7F8-D386-4FFF-924F-DE42821E72F2}"/>
                </a:ext>
              </a:extLst>
            </p:cNvPr>
            <p:cNvCxnSpPr>
              <a:cxnSpLocks/>
            </p:cNvCxnSpPr>
            <p:nvPr/>
          </p:nvCxnSpPr>
          <p:spPr>
            <a:xfrm>
              <a:off x="5308649" y="3395980"/>
              <a:ext cx="0" cy="2152052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6" name="Straight Connector 375">
              <a:extLst>
                <a:ext uri="{FF2B5EF4-FFF2-40B4-BE49-F238E27FC236}">
                  <a16:creationId xmlns:a16="http://schemas.microsoft.com/office/drawing/2014/main" id="{208DDB4D-ABD7-4B48-8CA4-4F713B485829}"/>
                </a:ext>
              </a:extLst>
            </p:cNvPr>
            <p:cNvCxnSpPr>
              <a:cxnSpLocks/>
            </p:cNvCxnSpPr>
            <p:nvPr/>
          </p:nvCxnSpPr>
          <p:spPr>
            <a:xfrm>
              <a:off x="5518100" y="3389624"/>
              <a:ext cx="0" cy="2158408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5" name="Rectangle 444">
              <a:extLst>
                <a:ext uri="{FF2B5EF4-FFF2-40B4-BE49-F238E27FC236}">
                  <a16:creationId xmlns:a16="http://schemas.microsoft.com/office/drawing/2014/main" id="{A04ECBA0-42D6-4A4A-A3E9-8A1510D770C0}"/>
                </a:ext>
              </a:extLst>
            </p:cNvPr>
            <p:cNvSpPr/>
            <p:nvPr/>
          </p:nvSpPr>
          <p:spPr>
            <a:xfrm>
              <a:off x="3973748" y="2605954"/>
              <a:ext cx="1727195" cy="884070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Key/Legend</a:t>
              </a:r>
            </a:p>
            <a:p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          = Coffee</a:t>
              </a:r>
            </a:p>
            <a:p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          = Lemon Tea</a:t>
              </a:r>
            </a:p>
          </p:txBody>
        </p:sp>
        <p:cxnSp>
          <p:nvCxnSpPr>
            <p:cNvPr id="461" name="Straight Connector 460">
              <a:extLst>
                <a:ext uri="{FF2B5EF4-FFF2-40B4-BE49-F238E27FC236}">
                  <a16:creationId xmlns:a16="http://schemas.microsoft.com/office/drawing/2014/main" id="{D5EA2766-A4F4-456E-BFA0-2408AA43C048}"/>
                </a:ext>
              </a:extLst>
            </p:cNvPr>
            <p:cNvCxnSpPr>
              <a:cxnSpLocks/>
            </p:cNvCxnSpPr>
            <p:nvPr/>
          </p:nvCxnSpPr>
          <p:spPr>
            <a:xfrm>
              <a:off x="3937391" y="3047989"/>
              <a:ext cx="594360" cy="0"/>
            </a:xfrm>
            <a:prstGeom prst="line">
              <a:avLst/>
            </a:prstGeom>
            <a:ln w="190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2" name="Straight Connector 461">
              <a:extLst>
                <a:ext uri="{FF2B5EF4-FFF2-40B4-BE49-F238E27FC236}">
                  <a16:creationId xmlns:a16="http://schemas.microsoft.com/office/drawing/2014/main" id="{18C3F2E3-6627-4AAB-8E21-6B12C8D3DE07}"/>
                </a:ext>
              </a:extLst>
            </p:cNvPr>
            <p:cNvCxnSpPr>
              <a:cxnSpLocks/>
            </p:cNvCxnSpPr>
            <p:nvPr/>
          </p:nvCxnSpPr>
          <p:spPr>
            <a:xfrm>
              <a:off x="3937391" y="3279126"/>
              <a:ext cx="590584" cy="0"/>
            </a:xfrm>
            <a:prstGeom prst="line">
              <a:avLst/>
            </a:prstGeom>
            <a:ln w="19050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6" name="Oval 465">
              <a:extLst>
                <a:ext uri="{FF2B5EF4-FFF2-40B4-BE49-F238E27FC236}">
                  <a16:creationId xmlns:a16="http://schemas.microsoft.com/office/drawing/2014/main" id="{1283C71E-0D7E-4CFC-B7F8-C98103D8E935}"/>
                </a:ext>
              </a:extLst>
            </p:cNvPr>
            <p:cNvSpPr/>
            <p:nvPr/>
          </p:nvSpPr>
          <p:spPr>
            <a:xfrm>
              <a:off x="2355969" y="3223825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67" name="Oval 466">
              <a:extLst>
                <a:ext uri="{FF2B5EF4-FFF2-40B4-BE49-F238E27FC236}">
                  <a16:creationId xmlns:a16="http://schemas.microsoft.com/office/drawing/2014/main" id="{1BD3758C-2E58-483C-8C9A-E663FE21D537}"/>
                </a:ext>
              </a:extLst>
            </p:cNvPr>
            <p:cNvSpPr/>
            <p:nvPr/>
          </p:nvSpPr>
          <p:spPr>
            <a:xfrm>
              <a:off x="2564008" y="3693039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68" name="Oval 467">
              <a:extLst>
                <a:ext uri="{FF2B5EF4-FFF2-40B4-BE49-F238E27FC236}">
                  <a16:creationId xmlns:a16="http://schemas.microsoft.com/office/drawing/2014/main" id="{33EFB779-9372-490A-8028-D00AD69339B6}"/>
                </a:ext>
              </a:extLst>
            </p:cNvPr>
            <p:cNvSpPr/>
            <p:nvPr/>
          </p:nvSpPr>
          <p:spPr>
            <a:xfrm>
              <a:off x="2772273" y="4088500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69" name="Oval 468">
              <a:extLst>
                <a:ext uri="{FF2B5EF4-FFF2-40B4-BE49-F238E27FC236}">
                  <a16:creationId xmlns:a16="http://schemas.microsoft.com/office/drawing/2014/main" id="{A1642124-C40C-4403-AE54-B52D46041FF8}"/>
                </a:ext>
              </a:extLst>
            </p:cNvPr>
            <p:cNvSpPr/>
            <p:nvPr/>
          </p:nvSpPr>
          <p:spPr>
            <a:xfrm>
              <a:off x="2979471" y="4372660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70" name="Oval 469">
              <a:extLst>
                <a:ext uri="{FF2B5EF4-FFF2-40B4-BE49-F238E27FC236}">
                  <a16:creationId xmlns:a16="http://schemas.microsoft.com/office/drawing/2014/main" id="{5D3157F7-1012-4278-B1FE-1EC45B58505D}"/>
                </a:ext>
              </a:extLst>
            </p:cNvPr>
            <p:cNvSpPr/>
            <p:nvPr/>
          </p:nvSpPr>
          <p:spPr>
            <a:xfrm>
              <a:off x="3191279" y="4627692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71" name="Oval 470">
              <a:extLst>
                <a:ext uri="{FF2B5EF4-FFF2-40B4-BE49-F238E27FC236}">
                  <a16:creationId xmlns:a16="http://schemas.microsoft.com/office/drawing/2014/main" id="{8D8EC577-4EAF-4341-AF3B-694457F586F7}"/>
                </a:ext>
              </a:extLst>
            </p:cNvPr>
            <p:cNvSpPr/>
            <p:nvPr/>
          </p:nvSpPr>
          <p:spPr>
            <a:xfrm>
              <a:off x="3400632" y="4845100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72" name="Oval 471">
              <a:extLst>
                <a:ext uri="{FF2B5EF4-FFF2-40B4-BE49-F238E27FC236}">
                  <a16:creationId xmlns:a16="http://schemas.microsoft.com/office/drawing/2014/main" id="{99804520-E3BC-4CF0-8A75-76BB6D428B62}"/>
                </a:ext>
              </a:extLst>
            </p:cNvPr>
            <p:cNvSpPr/>
            <p:nvPr/>
          </p:nvSpPr>
          <p:spPr>
            <a:xfrm>
              <a:off x="3609997" y="4986751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73" name="Oval 472">
              <a:extLst>
                <a:ext uri="{FF2B5EF4-FFF2-40B4-BE49-F238E27FC236}">
                  <a16:creationId xmlns:a16="http://schemas.microsoft.com/office/drawing/2014/main" id="{9117B93F-F044-45C6-BB3D-CDE3EBC63822}"/>
                </a:ext>
              </a:extLst>
            </p:cNvPr>
            <p:cNvSpPr/>
            <p:nvPr/>
          </p:nvSpPr>
          <p:spPr>
            <a:xfrm>
              <a:off x="3819538" y="5095601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74" name="Oval 473">
              <a:extLst>
                <a:ext uri="{FF2B5EF4-FFF2-40B4-BE49-F238E27FC236}">
                  <a16:creationId xmlns:a16="http://schemas.microsoft.com/office/drawing/2014/main" id="{0049492A-F735-420D-8B8F-92E142359B13}"/>
                </a:ext>
              </a:extLst>
            </p:cNvPr>
            <p:cNvSpPr/>
            <p:nvPr/>
          </p:nvSpPr>
          <p:spPr>
            <a:xfrm>
              <a:off x="4028443" y="5201235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77" name="Rectangle 476">
              <a:extLst>
                <a:ext uri="{FF2B5EF4-FFF2-40B4-BE49-F238E27FC236}">
                  <a16:creationId xmlns:a16="http://schemas.microsoft.com/office/drawing/2014/main" id="{ECCAA894-C20F-41E3-B1DF-EE857CDF6F1C}"/>
                </a:ext>
              </a:extLst>
            </p:cNvPr>
            <p:cNvSpPr/>
            <p:nvPr/>
          </p:nvSpPr>
          <p:spPr>
            <a:xfrm>
              <a:off x="5630858" y="5542648"/>
              <a:ext cx="182387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16</a:t>
              </a:r>
            </a:p>
          </p:txBody>
        </p:sp>
        <p:cxnSp>
          <p:nvCxnSpPr>
            <p:cNvPr id="478" name="Straight Connector 477">
              <a:extLst>
                <a:ext uri="{FF2B5EF4-FFF2-40B4-BE49-F238E27FC236}">
                  <a16:creationId xmlns:a16="http://schemas.microsoft.com/office/drawing/2014/main" id="{282163EB-7585-4F37-9F43-5B73F7B2240D}"/>
                </a:ext>
              </a:extLst>
            </p:cNvPr>
            <p:cNvCxnSpPr>
              <a:cxnSpLocks/>
            </p:cNvCxnSpPr>
            <p:nvPr/>
          </p:nvCxnSpPr>
          <p:spPr>
            <a:xfrm>
              <a:off x="5724976" y="2666467"/>
              <a:ext cx="0" cy="2873196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4" name="Oval 503">
              <a:extLst>
                <a:ext uri="{FF2B5EF4-FFF2-40B4-BE49-F238E27FC236}">
                  <a16:creationId xmlns:a16="http://schemas.microsoft.com/office/drawing/2014/main" id="{D45E1CA2-7481-4C20-9218-1DFA9B771DAD}"/>
                </a:ext>
              </a:extLst>
            </p:cNvPr>
            <p:cNvSpPr/>
            <p:nvPr/>
          </p:nvSpPr>
          <p:spPr>
            <a:xfrm>
              <a:off x="4235890" y="5273158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05" name="Oval 504">
              <a:extLst>
                <a:ext uri="{FF2B5EF4-FFF2-40B4-BE49-F238E27FC236}">
                  <a16:creationId xmlns:a16="http://schemas.microsoft.com/office/drawing/2014/main" id="{3AEC6816-8B93-4DEA-801B-33F24E41E30E}"/>
                </a:ext>
              </a:extLst>
            </p:cNvPr>
            <p:cNvSpPr/>
            <p:nvPr/>
          </p:nvSpPr>
          <p:spPr>
            <a:xfrm>
              <a:off x="4445232" y="5310807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06" name="Oval 505">
              <a:extLst>
                <a:ext uri="{FF2B5EF4-FFF2-40B4-BE49-F238E27FC236}">
                  <a16:creationId xmlns:a16="http://schemas.microsoft.com/office/drawing/2014/main" id="{EC1EEDC3-EC98-4EDD-BFD7-B13A0256A58C}"/>
                </a:ext>
              </a:extLst>
            </p:cNvPr>
            <p:cNvSpPr/>
            <p:nvPr/>
          </p:nvSpPr>
          <p:spPr>
            <a:xfrm>
              <a:off x="4654573" y="5344970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07" name="Oval 506">
              <a:extLst>
                <a:ext uri="{FF2B5EF4-FFF2-40B4-BE49-F238E27FC236}">
                  <a16:creationId xmlns:a16="http://schemas.microsoft.com/office/drawing/2014/main" id="{D25DAE5C-CA38-47B6-A561-2106074F2C6D}"/>
                </a:ext>
              </a:extLst>
            </p:cNvPr>
            <p:cNvSpPr/>
            <p:nvPr/>
          </p:nvSpPr>
          <p:spPr>
            <a:xfrm>
              <a:off x="4866668" y="5344970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08" name="Oval 507">
              <a:extLst>
                <a:ext uri="{FF2B5EF4-FFF2-40B4-BE49-F238E27FC236}">
                  <a16:creationId xmlns:a16="http://schemas.microsoft.com/office/drawing/2014/main" id="{F5A1D375-CE5B-4A85-BD33-F083541584EC}"/>
                </a:ext>
              </a:extLst>
            </p:cNvPr>
            <p:cNvSpPr/>
            <p:nvPr/>
          </p:nvSpPr>
          <p:spPr>
            <a:xfrm>
              <a:off x="5075472" y="5344970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09" name="Oval 508">
              <a:extLst>
                <a:ext uri="{FF2B5EF4-FFF2-40B4-BE49-F238E27FC236}">
                  <a16:creationId xmlns:a16="http://schemas.microsoft.com/office/drawing/2014/main" id="{F8235E85-9830-4951-BD49-BDDCB7ED0C58}"/>
                </a:ext>
              </a:extLst>
            </p:cNvPr>
            <p:cNvSpPr/>
            <p:nvPr/>
          </p:nvSpPr>
          <p:spPr>
            <a:xfrm>
              <a:off x="5284276" y="5344970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0" name="Oval 509">
              <a:extLst>
                <a:ext uri="{FF2B5EF4-FFF2-40B4-BE49-F238E27FC236}">
                  <a16:creationId xmlns:a16="http://schemas.microsoft.com/office/drawing/2014/main" id="{BAD4AE7F-F47F-41E3-AC59-FB2DDEE5602B}"/>
                </a:ext>
              </a:extLst>
            </p:cNvPr>
            <p:cNvSpPr/>
            <p:nvPr/>
          </p:nvSpPr>
          <p:spPr>
            <a:xfrm>
              <a:off x="5497099" y="5344970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512" name="Straight Connector 511">
              <a:extLst>
                <a:ext uri="{FF2B5EF4-FFF2-40B4-BE49-F238E27FC236}">
                  <a16:creationId xmlns:a16="http://schemas.microsoft.com/office/drawing/2014/main" id="{2D4A9FD4-06A4-48D1-A0F4-A016FD90B4A9}"/>
                </a:ext>
              </a:extLst>
            </p:cNvPr>
            <p:cNvCxnSpPr>
              <a:cxnSpLocks/>
            </p:cNvCxnSpPr>
            <p:nvPr/>
          </p:nvCxnSpPr>
          <p:spPr>
            <a:xfrm>
              <a:off x="2376889" y="3247222"/>
              <a:ext cx="209321" cy="468217"/>
            </a:xfrm>
            <a:prstGeom prst="line">
              <a:avLst/>
            </a:prstGeom>
            <a:ln w="190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5" name="Straight Connector 514">
              <a:extLst>
                <a:ext uri="{FF2B5EF4-FFF2-40B4-BE49-F238E27FC236}">
                  <a16:creationId xmlns:a16="http://schemas.microsoft.com/office/drawing/2014/main" id="{D2086CC9-6CEA-4B65-B3AD-59F67082225D}"/>
                </a:ext>
              </a:extLst>
            </p:cNvPr>
            <p:cNvCxnSpPr>
              <a:cxnSpLocks/>
            </p:cNvCxnSpPr>
            <p:nvPr/>
          </p:nvCxnSpPr>
          <p:spPr>
            <a:xfrm>
              <a:off x="2586210" y="3715439"/>
              <a:ext cx="209320" cy="393853"/>
            </a:xfrm>
            <a:prstGeom prst="line">
              <a:avLst/>
            </a:prstGeom>
            <a:ln w="190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Straight Connector 517">
              <a:extLst>
                <a:ext uri="{FF2B5EF4-FFF2-40B4-BE49-F238E27FC236}">
                  <a16:creationId xmlns:a16="http://schemas.microsoft.com/office/drawing/2014/main" id="{57DE4627-D8CB-4B8E-A772-8BB503EC98BB}"/>
                </a:ext>
              </a:extLst>
            </p:cNvPr>
            <p:cNvCxnSpPr>
              <a:cxnSpLocks/>
            </p:cNvCxnSpPr>
            <p:nvPr/>
          </p:nvCxnSpPr>
          <p:spPr>
            <a:xfrm>
              <a:off x="2795530" y="4109292"/>
              <a:ext cx="209321" cy="289192"/>
            </a:xfrm>
            <a:prstGeom prst="line">
              <a:avLst/>
            </a:prstGeom>
            <a:ln w="190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Straight Connector 520">
              <a:extLst>
                <a:ext uri="{FF2B5EF4-FFF2-40B4-BE49-F238E27FC236}">
                  <a16:creationId xmlns:a16="http://schemas.microsoft.com/office/drawing/2014/main" id="{467A12E4-14D9-41D8-8C2C-6E3159FE1CAD}"/>
                </a:ext>
              </a:extLst>
            </p:cNvPr>
            <p:cNvCxnSpPr>
              <a:cxnSpLocks/>
            </p:cNvCxnSpPr>
            <p:nvPr/>
          </p:nvCxnSpPr>
          <p:spPr>
            <a:xfrm>
              <a:off x="3002096" y="4398484"/>
              <a:ext cx="212075" cy="250634"/>
            </a:xfrm>
            <a:prstGeom prst="line">
              <a:avLst/>
            </a:prstGeom>
            <a:ln w="190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Straight Connector 523">
              <a:extLst>
                <a:ext uri="{FF2B5EF4-FFF2-40B4-BE49-F238E27FC236}">
                  <a16:creationId xmlns:a16="http://schemas.microsoft.com/office/drawing/2014/main" id="{9A2679C8-4FB8-45E1-B985-F3C120C1B63D}"/>
                </a:ext>
              </a:extLst>
            </p:cNvPr>
            <p:cNvCxnSpPr>
              <a:cxnSpLocks/>
            </p:cNvCxnSpPr>
            <p:nvPr/>
          </p:nvCxnSpPr>
          <p:spPr>
            <a:xfrm>
              <a:off x="3214171" y="4649118"/>
              <a:ext cx="206566" cy="217583"/>
            </a:xfrm>
            <a:prstGeom prst="line">
              <a:avLst/>
            </a:prstGeom>
            <a:ln w="190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7" name="Straight Connector 526">
              <a:extLst>
                <a:ext uri="{FF2B5EF4-FFF2-40B4-BE49-F238E27FC236}">
                  <a16:creationId xmlns:a16="http://schemas.microsoft.com/office/drawing/2014/main" id="{D082635E-B095-49C0-B714-9C01FD8ECB19}"/>
                </a:ext>
              </a:extLst>
            </p:cNvPr>
            <p:cNvCxnSpPr>
              <a:cxnSpLocks/>
            </p:cNvCxnSpPr>
            <p:nvPr/>
          </p:nvCxnSpPr>
          <p:spPr>
            <a:xfrm>
              <a:off x="3423492" y="4866701"/>
              <a:ext cx="209320" cy="145974"/>
            </a:xfrm>
            <a:prstGeom prst="line">
              <a:avLst/>
            </a:prstGeom>
            <a:ln w="190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Straight Connector 529">
              <a:extLst>
                <a:ext uri="{FF2B5EF4-FFF2-40B4-BE49-F238E27FC236}">
                  <a16:creationId xmlns:a16="http://schemas.microsoft.com/office/drawing/2014/main" id="{846F3A59-4271-4F0C-9CFE-1DE2AE263B57}"/>
                </a:ext>
              </a:extLst>
            </p:cNvPr>
            <p:cNvCxnSpPr>
              <a:cxnSpLocks/>
            </p:cNvCxnSpPr>
            <p:nvPr/>
          </p:nvCxnSpPr>
          <p:spPr>
            <a:xfrm>
              <a:off x="3632812" y="5012675"/>
              <a:ext cx="209321" cy="104660"/>
            </a:xfrm>
            <a:prstGeom prst="line">
              <a:avLst/>
            </a:prstGeom>
            <a:ln w="190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Straight Connector 532">
              <a:extLst>
                <a:ext uri="{FF2B5EF4-FFF2-40B4-BE49-F238E27FC236}">
                  <a16:creationId xmlns:a16="http://schemas.microsoft.com/office/drawing/2014/main" id="{9A821EBC-5DEE-4212-9142-F6485D26FA39}"/>
                </a:ext>
              </a:extLst>
            </p:cNvPr>
            <p:cNvCxnSpPr>
              <a:cxnSpLocks/>
            </p:cNvCxnSpPr>
            <p:nvPr/>
          </p:nvCxnSpPr>
          <p:spPr>
            <a:xfrm>
              <a:off x="3842133" y="5117335"/>
              <a:ext cx="209320" cy="107414"/>
            </a:xfrm>
            <a:prstGeom prst="line">
              <a:avLst/>
            </a:prstGeom>
            <a:ln w="190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Straight Connector 535">
              <a:extLst>
                <a:ext uri="{FF2B5EF4-FFF2-40B4-BE49-F238E27FC236}">
                  <a16:creationId xmlns:a16="http://schemas.microsoft.com/office/drawing/2014/main" id="{F9A303A5-A895-425B-BC32-50E747B6951E}"/>
                </a:ext>
              </a:extLst>
            </p:cNvPr>
            <p:cNvCxnSpPr>
              <a:cxnSpLocks/>
            </p:cNvCxnSpPr>
            <p:nvPr/>
          </p:nvCxnSpPr>
          <p:spPr>
            <a:xfrm>
              <a:off x="4051453" y="5224750"/>
              <a:ext cx="209320" cy="71609"/>
            </a:xfrm>
            <a:prstGeom prst="line">
              <a:avLst/>
            </a:prstGeom>
            <a:ln w="190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Straight Connector 538">
              <a:extLst>
                <a:ext uri="{FF2B5EF4-FFF2-40B4-BE49-F238E27FC236}">
                  <a16:creationId xmlns:a16="http://schemas.microsoft.com/office/drawing/2014/main" id="{61CD0438-5D9B-4695-BED2-D77723D74C4C}"/>
                </a:ext>
              </a:extLst>
            </p:cNvPr>
            <p:cNvCxnSpPr>
              <a:cxnSpLocks/>
            </p:cNvCxnSpPr>
            <p:nvPr/>
          </p:nvCxnSpPr>
          <p:spPr>
            <a:xfrm>
              <a:off x="4260773" y="5296359"/>
              <a:ext cx="210772" cy="35495"/>
            </a:xfrm>
            <a:prstGeom prst="line">
              <a:avLst/>
            </a:prstGeom>
            <a:ln w="190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Straight Connector 541">
              <a:extLst>
                <a:ext uri="{FF2B5EF4-FFF2-40B4-BE49-F238E27FC236}">
                  <a16:creationId xmlns:a16="http://schemas.microsoft.com/office/drawing/2014/main" id="{EA1E6328-649E-44CB-A1C8-9FAEF3B88935}"/>
                </a:ext>
              </a:extLst>
            </p:cNvPr>
            <p:cNvCxnSpPr>
              <a:cxnSpLocks/>
            </p:cNvCxnSpPr>
            <p:nvPr/>
          </p:nvCxnSpPr>
          <p:spPr>
            <a:xfrm>
              <a:off x="4471545" y="5331854"/>
              <a:ext cx="208638" cy="36060"/>
            </a:xfrm>
            <a:prstGeom prst="line">
              <a:avLst/>
            </a:prstGeom>
            <a:ln w="190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Straight Connector 544">
              <a:extLst>
                <a:ext uri="{FF2B5EF4-FFF2-40B4-BE49-F238E27FC236}">
                  <a16:creationId xmlns:a16="http://schemas.microsoft.com/office/drawing/2014/main" id="{39690BA3-6C23-405A-A1B7-601FB79F1938}"/>
                </a:ext>
              </a:extLst>
            </p:cNvPr>
            <p:cNvCxnSpPr>
              <a:cxnSpLocks/>
            </p:cNvCxnSpPr>
            <p:nvPr/>
          </p:nvCxnSpPr>
          <p:spPr>
            <a:xfrm>
              <a:off x="2377440" y="2671078"/>
              <a:ext cx="208638" cy="504852"/>
            </a:xfrm>
            <a:prstGeom prst="line">
              <a:avLst/>
            </a:prstGeom>
            <a:ln w="19050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8" name="Oval 547">
              <a:extLst>
                <a:ext uri="{FF2B5EF4-FFF2-40B4-BE49-F238E27FC236}">
                  <a16:creationId xmlns:a16="http://schemas.microsoft.com/office/drawing/2014/main" id="{0F61ECC1-4910-4126-846C-4909A90F8D92}"/>
                </a:ext>
              </a:extLst>
            </p:cNvPr>
            <p:cNvSpPr/>
            <p:nvPr/>
          </p:nvSpPr>
          <p:spPr>
            <a:xfrm>
              <a:off x="2353475" y="2650706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1" name="Oval 550">
              <a:extLst>
                <a:ext uri="{FF2B5EF4-FFF2-40B4-BE49-F238E27FC236}">
                  <a16:creationId xmlns:a16="http://schemas.microsoft.com/office/drawing/2014/main" id="{EB120274-9EFF-4744-81DC-26172FC83B9D}"/>
                </a:ext>
              </a:extLst>
            </p:cNvPr>
            <p:cNvSpPr/>
            <p:nvPr/>
          </p:nvSpPr>
          <p:spPr>
            <a:xfrm>
              <a:off x="2561975" y="3152317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2" name="Oval 551">
              <a:extLst>
                <a:ext uri="{FF2B5EF4-FFF2-40B4-BE49-F238E27FC236}">
                  <a16:creationId xmlns:a16="http://schemas.microsoft.com/office/drawing/2014/main" id="{0FB5AF19-0220-437A-A426-B1A7043FFCA4}"/>
                </a:ext>
              </a:extLst>
            </p:cNvPr>
            <p:cNvSpPr/>
            <p:nvPr/>
          </p:nvSpPr>
          <p:spPr>
            <a:xfrm>
              <a:off x="2770462" y="3585829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3" name="Oval 552">
              <a:extLst>
                <a:ext uri="{FF2B5EF4-FFF2-40B4-BE49-F238E27FC236}">
                  <a16:creationId xmlns:a16="http://schemas.microsoft.com/office/drawing/2014/main" id="{FBE9322C-BB48-4EB4-A854-326F1AD898F2}"/>
                </a:ext>
              </a:extLst>
            </p:cNvPr>
            <p:cNvSpPr/>
            <p:nvPr/>
          </p:nvSpPr>
          <p:spPr>
            <a:xfrm>
              <a:off x="2980773" y="3906151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4" name="Oval 553">
              <a:extLst>
                <a:ext uri="{FF2B5EF4-FFF2-40B4-BE49-F238E27FC236}">
                  <a16:creationId xmlns:a16="http://schemas.microsoft.com/office/drawing/2014/main" id="{F4EF696D-3FD6-4A6B-BE26-D46B1B3053EF}"/>
                </a:ext>
              </a:extLst>
            </p:cNvPr>
            <p:cNvSpPr/>
            <p:nvPr/>
          </p:nvSpPr>
          <p:spPr>
            <a:xfrm>
              <a:off x="3191488" y="4196782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5" name="Oval 554">
              <a:extLst>
                <a:ext uri="{FF2B5EF4-FFF2-40B4-BE49-F238E27FC236}">
                  <a16:creationId xmlns:a16="http://schemas.microsoft.com/office/drawing/2014/main" id="{A45320B5-E8CE-4DA8-ABEB-A009D920D8AA}"/>
                </a:ext>
              </a:extLst>
            </p:cNvPr>
            <p:cNvSpPr/>
            <p:nvPr/>
          </p:nvSpPr>
          <p:spPr>
            <a:xfrm>
              <a:off x="3399604" y="4446982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6" name="Oval 555">
              <a:extLst>
                <a:ext uri="{FF2B5EF4-FFF2-40B4-BE49-F238E27FC236}">
                  <a16:creationId xmlns:a16="http://schemas.microsoft.com/office/drawing/2014/main" id="{4C86E51F-C66D-4342-8C14-BD363E8919C6}"/>
                </a:ext>
              </a:extLst>
            </p:cNvPr>
            <p:cNvSpPr/>
            <p:nvPr/>
          </p:nvSpPr>
          <p:spPr>
            <a:xfrm>
              <a:off x="3608366" y="4625392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7" name="Oval 556">
              <a:extLst>
                <a:ext uri="{FF2B5EF4-FFF2-40B4-BE49-F238E27FC236}">
                  <a16:creationId xmlns:a16="http://schemas.microsoft.com/office/drawing/2014/main" id="{F48D3B42-D158-4AB1-879E-909E269CF1F3}"/>
                </a:ext>
              </a:extLst>
            </p:cNvPr>
            <p:cNvSpPr/>
            <p:nvPr/>
          </p:nvSpPr>
          <p:spPr>
            <a:xfrm>
              <a:off x="3818223" y="4770507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8" name="Oval 557">
              <a:extLst>
                <a:ext uri="{FF2B5EF4-FFF2-40B4-BE49-F238E27FC236}">
                  <a16:creationId xmlns:a16="http://schemas.microsoft.com/office/drawing/2014/main" id="{921F0944-C1D8-4015-9F9D-29D41CC1A1B7}"/>
                </a:ext>
              </a:extLst>
            </p:cNvPr>
            <p:cNvSpPr/>
            <p:nvPr/>
          </p:nvSpPr>
          <p:spPr>
            <a:xfrm>
              <a:off x="4028960" y="4918014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9" name="Oval 558">
              <a:extLst>
                <a:ext uri="{FF2B5EF4-FFF2-40B4-BE49-F238E27FC236}">
                  <a16:creationId xmlns:a16="http://schemas.microsoft.com/office/drawing/2014/main" id="{E1B4E5DF-4A95-477B-902F-B42BB42DE6C4}"/>
                </a:ext>
              </a:extLst>
            </p:cNvPr>
            <p:cNvSpPr/>
            <p:nvPr/>
          </p:nvSpPr>
          <p:spPr>
            <a:xfrm>
              <a:off x="4235889" y="5025153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60" name="Oval 559">
              <a:extLst>
                <a:ext uri="{FF2B5EF4-FFF2-40B4-BE49-F238E27FC236}">
                  <a16:creationId xmlns:a16="http://schemas.microsoft.com/office/drawing/2014/main" id="{6AE7DDB3-ADA5-4C9E-9B87-1CAA155EB826}"/>
                </a:ext>
              </a:extLst>
            </p:cNvPr>
            <p:cNvSpPr/>
            <p:nvPr/>
          </p:nvSpPr>
          <p:spPr>
            <a:xfrm>
              <a:off x="4449159" y="5092807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61" name="Oval 560">
              <a:extLst>
                <a:ext uri="{FF2B5EF4-FFF2-40B4-BE49-F238E27FC236}">
                  <a16:creationId xmlns:a16="http://schemas.microsoft.com/office/drawing/2014/main" id="{3D43D42A-2317-4FAF-8898-7CF15A27C4EB}"/>
                </a:ext>
              </a:extLst>
            </p:cNvPr>
            <p:cNvSpPr/>
            <p:nvPr/>
          </p:nvSpPr>
          <p:spPr>
            <a:xfrm>
              <a:off x="4657506" y="5166014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62" name="Oval 561">
              <a:extLst>
                <a:ext uri="{FF2B5EF4-FFF2-40B4-BE49-F238E27FC236}">
                  <a16:creationId xmlns:a16="http://schemas.microsoft.com/office/drawing/2014/main" id="{DADB06AA-8C9A-4C00-980C-A1E3903DC454}"/>
                </a:ext>
              </a:extLst>
            </p:cNvPr>
            <p:cNvSpPr/>
            <p:nvPr/>
          </p:nvSpPr>
          <p:spPr>
            <a:xfrm>
              <a:off x="5495172" y="5308329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569" name="Straight Connector 568">
              <a:extLst>
                <a:ext uri="{FF2B5EF4-FFF2-40B4-BE49-F238E27FC236}">
                  <a16:creationId xmlns:a16="http://schemas.microsoft.com/office/drawing/2014/main" id="{EBD63971-2129-4993-A7B3-1AFBAF485389}"/>
                </a:ext>
              </a:extLst>
            </p:cNvPr>
            <p:cNvCxnSpPr>
              <a:cxnSpLocks/>
            </p:cNvCxnSpPr>
            <p:nvPr/>
          </p:nvCxnSpPr>
          <p:spPr>
            <a:xfrm>
              <a:off x="2586078" y="3175930"/>
              <a:ext cx="208637" cy="430155"/>
            </a:xfrm>
            <a:prstGeom prst="line">
              <a:avLst/>
            </a:prstGeom>
            <a:ln w="19050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2" name="Straight Connector 571">
              <a:extLst>
                <a:ext uri="{FF2B5EF4-FFF2-40B4-BE49-F238E27FC236}">
                  <a16:creationId xmlns:a16="http://schemas.microsoft.com/office/drawing/2014/main" id="{0E78801F-A388-47BC-A67B-EB49C3316FD7}"/>
                </a:ext>
              </a:extLst>
            </p:cNvPr>
            <p:cNvCxnSpPr>
              <a:cxnSpLocks/>
            </p:cNvCxnSpPr>
            <p:nvPr/>
          </p:nvCxnSpPr>
          <p:spPr>
            <a:xfrm>
              <a:off x="2794715" y="3606085"/>
              <a:ext cx="211214" cy="324547"/>
            </a:xfrm>
            <a:prstGeom prst="line">
              <a:avLst/>
            </a:prstGeom>
            <a:ln w="19050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6" name="Straight Connector 575">
              <a:extLst>
                <a:ext uri="{FF2B5EF4-FFF2-40B4-BE49-F238E27FC236}">
                  <a16:creationId xmlns:a16="http://schemas.microsoft.com/office/drawing/2014/main" id="{F5D71816-A8B0-443C-845B-FCB947355E57}"/>
                </a:ext>
              </a:extLst>
            </p:cNvPr>
            <p:cNvCxnSpPr>
              <a:cxnSpLocks/>
            </p:cNvCxnSpPr>
            <p:nvPr/>
          </p:nvCxnSpPr>
          <p:spPr>
            <a:xfrm>
              <a:off x="3005929" y="3930632"/>
              <a:ext cx="208638" cy="288487"/>
            </a:xfrm>
            <a:prstGeom prst="line">
              <a:avLst/>
            </a:prstGeom>
            <a:ln w="19050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9" name="Straight Connector 578">
              <a:extLst>
                <a:ext uri="{FF2B5EF4-FFF2-40B4-BE49-F238E27FC236}">
                  <a16:creationId xmlns:a16="http://schemas.microsoft.com/office/drawing/2014/main" id="{DD5FBB2A-3903-4E83-A75A-82B0DED10A6A}"/>
                </a:ext>
              </a:extLst>
            </p:cNvPr>
            <p:cNvCxnSpPr>
              <a:cxnSpLocks/>
            </p:cNvCxnSpPr>
            <p:nvPr/>
          </p:nvCxnSpPr>
          <p:spPr>
            <a:xfrm>
              <a:off x="3214567" y="4219119"/>
              <a:ext cx="208638" cy="249850"/>
            </a:xfrm>
            <a:prstGeom prst="line">
              <a:avLst/>
            </a:prstGeom>
            <a:ln w="19050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2" name="Straight Connector 581">
              <a:extLst>
                <a:ext uri="{FF2B5EF4-FFF2-40B4-BE49-F238E27FC236}">
                  <a16:creationId xmlns:a16="http://schemas.microsoft.com/office/drawing/2014/main" id="{7C874ECC-2EF9-49EB-A361-AF4A25B86937}"/>
                </a:ext>
              </a:extLst>
            </p:cNvPr>
            <p:cNvCxnSpPr>
              <a:cxnSpLocks/>
            </p:cNvCxnSpPr>
            <p:nvPr/>
          </p:nvCxnSpPr>
          <p:spPr>
            <a:xfrm>
              <a:off x="3423205" y="4468969"/>
              <a:ext cx="208637" cy="180304"/>
            </a:xfrm>
            <a:prstGeom prst="line">
              <a:avLst/>
            </a:prstGeom>
            <a:ln w="19050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5" name="Straight Connector 584">
              <a:extLst>
                <a:ext uri="{FF2B5EF4-FFF2-40B4-BE49-F238E27FC236}">
                  <a16:creationId xmlns:a16="http://schemas.microsoft.com/office/drawing/2014/main" id="{B47F7110-C6AB-491F-9193-A4CE08067051}"/>
                </a:ext>
              </a:extLst>
            </p:cNvPr>
            <p:cNvCxnSpPr>
              <a:cxnSpLocks/>
            </p:cNvCxnSpPr>
            <p:nvPr/>
          </p:nvCxnSpPr>
          <p:spPr>
            <a:xfrm>
              <a:off x="3629266" y="4649273"/>
              <a:ext cx="213790" cy="146819"/>
            </a:xfrm>
            <a:prstGeom prst="line">
              <a:avLst/>
            </a:prstGeom>
            <a:ln w="19050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8" name="Straight Connector 587">
              <a:extLst>
                <a:ext uri="{FF2B5EF4-FFF2-40B4-BE49-F238E27FC236}">
                  <a16:creationId xmlns:a16="http://schemas.microsoft.com/office/drawing/2014/main" id="{1D4F2A92-596B-45A0-9E50-15D6BEA6BDAC}"/>
                </a:ext>
              </a:extLst>
            </p:cNvPr>
            <p:cNvCxnSpPr>
              <a:cxnSpLocks/>
            </p:cNvCxnSpPr>
            <p:nvPr/>
          </p:nvCxnSpPr>
          <p:spPr>
            <a:xfrm>
              <a:off x="3843056" y="4796092"/>
              <a:ext cx="208638" cy="144244"/>
            </a:xfrm>
            <a:prstGeom prst="line">
              <a:avLst/>
            </a:prstGeom>
            <a:ln w="19050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1" name="Straight Connector 590">
              <a:extLst>
                <a:ext uri="{FF2B5EF4-FFF2-40B4-BE49-F238E27FC236}">
                  <a16:creationId xmlns:a16="http://schemas.microsoft.com/office/drawing/2014/main" id="{E0B9CA8F-02C4-4ECF-B761-663AEF2BF661}"/>
                </a:ext>
              </a:extLst>
            </p:cNvPr>
            <p:cNvCxnSpPr>
              <a:cxnSpLocks/>
            </p:cNvCxnSpPr>
            <p:nvPr/>
          </p:nvCxnSpPr>
          <p:spPr>
            <a:xfrm>
              <a:off x="4051694" y="4940336"/>
              <a:ext cx="208637" cy="105607"/>
            </a:xfrm>
            <a:prstGeom prst="line">
              <a:avLst/>
            </a:prstGeom>
            <a:ln w="19050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4" name="Straight Connector 593">
              <a:extLst>
                <a:ext uri="{FF2B5EF4-FFF2-40B4-BE49-F238E27FC236}">
                  <a16:creationId xmlns:a16="http://schemas.microsoft.com/office/drawing/2014/main" id="{D3DECF93-7F14-41E3-9D8A-F54A8335F311}"/>
                </a:ext>
              </a:extLst>
            </p:cNvPr>
            <p:cNvCxnSpPr>
              <a:cxnSpLocks/>
            </p:cNvCxnSpPr>
            <p:nvPr/>
          </p:nvCxnSpPr>
          <p:spPr>
            <a:xfrm>
              <a:off x="4260331" y="5045943"/>
              <a:ext cx="211214" cy="72121"/>
            </a:xfrm>
            <a:prstGeom prst="line">
              <a:avLst/>
            </a:prstGeom>
            <a:ln w="19050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7" name="Straight Connector 596">
              <a:extLst>
                <a:ext uri="{FF2B5EF4-FFF2-40B4-BE49-F238E27FC236}">
                  <a16:creationId xmlns:a16="http://schemas.microsoft.com/office/drawing/2014/main" id="{83190E67-E91F-483F-8CBA-1D7C32C348CA}"/>
                </a:ext>
              </a:extLst>
            </p:cNvPr>
            <p:cNvCxnSpPr>
              <a:cxnSpLocks/>
            </p:cNvCxnSpPr>
            <p:nvPr/>
          </p:nvCxnSpPr>
          <p:spPr>
            <a:xfrm>
              <a:off x="4471545" y="5118064"/>
              <a:ext cx="208638" cy="69546"/>
            </a:xfrm>
            <a:prstGeom prst="line">
              <a:avLst/>
            </a:prstGeom>
            <a:ln w="19050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0" name="Oval 599">
              <a:extLst>
                <a:ext uri="{FF2B5EF4-FFF2-40B4-BE49-F238E27FC236}">
                  <a16:creationId xmlns:a16="http://schemas.microsoft.com/office/drawing/2014/main" id="{498B2215-6AE9-440E-A25B-5D213F8EFC4C}"/>
                </a:ext>
              </a:extLst>
            </p:cNvPr>
            <p:cNvSpPr/>
            <p:nvPr/>
          </p:nvSpPr>
          <p:spPr>
            <a:xfrm>
              <a:off x="4866887" y="5200288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601" name="Straight Connector 600">
              <a:extLst>
                <a:ext uri="{FF2B5EF4-FFF2-40B4-BE49-F238E27FC236}">
                  <a16:creationId xmlns:a16="http://schemas.microsoft.com/office/drawing/2014/main" id="{1064058F-79A3-470E-9EE8-E6D31187DD8A}"/>
                </a:ext>
              </a:extLst>
            </p:cNvPr>
            <p:cNvCxnSpPr>
              <a:cxnSpLocks/>
            </p:cNvCxnSpPr>
            <p:nvPr/>
          </p:nvCxnSpPr>
          <p:spPr>
            <a:xfrm>
              <a:off x="4677607" y="5187610"/>
              <a:ext cx="839702" cy="144244"/>
            </a:xfrm>
            <a:prstGeom prst="line">
              <a:avLst/>
            </a:prstGeom>
            <a:ln w="19050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4" name="Straight Connector 603">
              <a:extLst>
                <a:ext uri="{FF2B5EF4-FFF2-40B4-BE49-F238E27FC236}">
                  <a16:creationId xmlns:a16="http://schemas.microsoft.com/office/drawing/2014/main" id="{6AD03AF1-F3C3-4C2E-BADD-CD9468C1D37B}"/>
                </a:ext>
              </a:extLst>
            </p:cNvPr>
            <p:cNvCxnSpPr>
              <a:cxnSpLocks/>
            </p:cNvCxnSpPr>
            <p:nvPr/>
          </p:nvCxnSpPr>
          <p:spPr>
            <a:xfrm>
              <a:off x="4680183" y="5367914"/>
              <a:ext cx="837126" cy="0"/>
            </a:xfrm>
            <a:prstGeom prst="line">
              <a:avLst/>
            </a:prstGeom>
            <a:ln w="190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7" name="Oval 606">
              <a:extLst>
                <a:ext uri="{FF2B5EF4-FFF2-40B4-BE49-F238E27FC236}">
                  <a16:creationId xmlns:a16="http://schemas.microsoft.com/office/drawing/2014/main" id="{AAE150DC-631C-42A8-8EB4-7283AB420B92}"/>
                </a:ext>
              </a:extLst>
            </p:cNvPr>
            <p:cNvSpPr/>
            <p:nvPr/>
          </p:nvSpPr>
          <p:spPr>
            <a:xfrm>
              <a:off x="5077512" y="5236329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9" name="Oval 608">
              <a:extLst>
                <a:ext uri="{FF2B5EF4-FFF2-40B4-BE49-F238E27FC236}">
                  <a16:creationId xmlns:a16="http://schemas.microsoft.com/office/drawing/2014/main" id="{357E6B6B-1698-48A5-8EB1-ED78E2A36617}"/>
                </a:ext>
              </a:extLst>
            </p:cNvPr>
            <p:cNvSpPr/>
            <p:nvPr/>
          </p:nvSpPr>
          <p:spPr>
            <a:xfrm>
              <a:off x="5285443" y="5272896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619" name="Rectangle 618">
            <a:extLst>
              <a:ext uri="{FF2B5EF4-FFF2-40B4-BE49-F238E27FC236}">
                <a16:creationId xmlns:a16="http://schemas.microsoft.com/office/drawing/2014/main" id="{B08DF990-98AF-4809-8A4E-7A546334D2CC}"/>
              </a:ext>
            </a:extLst>
          </p:cNvPr>
          <p:cNvSpPr/>
          <p:nvPr/>
        </p:nvSpPr>
        <p:spPr>
          <a:xfrm>
            <a:off x="771088" y="1413431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dirty="0">
                <a:latin typeface="Twinkl" pitchFamily="50" charset="0"/>
                <a:sym typeface="Sassoon Infant Rg" pitchFamily="2" charset="0"/>
              </a:rPr>
              <a:t>A line graph that shows two sets of data can be used for comparison.</a:t>
            </a:r>
          </a:p>
        </p:txBody>
      </p:sp>
      <p:sp>
        <p:nvSpPr>
          <p:cNvPr id="620" name="Rectangle 619">
            <a:extLst>
              <a:ext uri="{FF2B5EF4-FFF2-40B4-BE49-F238E27FC236}">
                <a16:creationId xmlns:a16="http://schemas.microsoft.com/office/drawing/2014/main" id="{218FAFBE-66EE-4E94-BE94-6F273C9BED28}"/>
              </a:ext>
            </a:extLst>
          </p:cNvPr>
          <p:cNvSpPr/>
          <p:nvPr/>
        </p:nvSpPr>
        <p:spPr>
          <a:xfrm>
            <a:off x="771088" y="1413431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dirty="0">
                <a:latin typeface="Twinkl" pitchFamily="50" charset="0"/>
                <a:sym typeface="Sassoon Infant Rg" pitchFamily="2" charset="0"/>
              </a:rPr>
              <a:t>A key will show you which line represents which data.</a:t>
            </a:r>
          </a:p>
        </p:txBody>
      </p:sp>
      <p:sp>
        <p:nvSpPr>
          <p:cNvPr id="621" name="Rectangle 620">
            <a:extLst>
              <a:ext uri="{FF2B5EF4-FFF2-40B4-BE49-F238E27FC236}">
                <a16:creationId xmlns:a16="http://schemas.microsoft.com/office/drawing/2014/main" id="{BE43257B-9D95-4E8D-B950-585B20F79D71}"/>
              </a:ext>
            </a:extLst>
          </p:cNvPr>
          <p:cNvSpPr/>
          <p:nvPr/>
        </p:nvSpPr>
        <p:spPr>
          <a:xfrm>
            <a:off x="771088" y="1413431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dirty="0">
                <a:latin typeface="Twinkl" pitchFamily="50" charset="0"/>
                <a:sym typeface="Sassoon Infant Rg" pitchFamily="2" charset="0"/>
              </a:rPr>
              <a:t>Which drink had a higher temperature at minute 3?</a:t>
            </a:r>
          </a:p>
        </p:txBody>
      </p:sp>
      <p:sp>
        <p:nvSpPr>
          <p:cNvPr id="622" name="Rectangle 621">
            <a:extLst>
              <a:ext uri="{FF2B5EF4-FFF2-40B4-BE49-F238E27FC236}">
                <a16:creationId xmlns:a16="http://schemas.microsoft.com/office/drawing/2014/main" id="{8EAE52D7-E2E9-4DEA-862F-76A5CDBD85D4}"/>
              </a:ext>
            </a:extLst>
          </p:cNvPr>
          <p:cNvSpPr/>
          <p:nvPr/>
        </p:nvSpPr>
        <p:spPr>
          <a:xfrm>
            <a:off x="771088" y="1413431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dirty="0">
                <a:latin typeface="Twinkl" pitchFamily="50" charset="0"/>
                <a:sym typeface="Sassoon Infant Rg" pitchFamily="2" charset="0"/>
              </a:rPr>
              <a:t>What was the difference in temperature of the two hot drinks at minute 3?</a:t>
            </a:r>
          </a:p>
        </p:txBody>
      </p:sp>
      <p:grpSp>
        <p:nvGrpSpPr>
          <p:cNvPr id="626" name="Group 625">
            <a:extLst>
              <a:ext uri="{FF2B5EF4-FFF2-40B4-BE49-F238E27FC236}">
                <a16:creationId xmlns:a16="http://schemas.microsoft.com/office/drawing/2014/main" id="{5A2D6286-1C11-428F-B4BC-232E372752AA}"/>
              </a:ext>
            </a:extLst>
          </p:cNvPr>
          <p:cNvGrpSpPr/>
          <p:nvPr/>
        </p:nvGrpSpPr>
        <p:grpSpPr>
          <a:xfrm rot="900000">
            <a:off x="5595523" y="2322572"/>
            <a:ext cx="1299457" cy="1299457"/>
            <a:chOff x="195543" y="2404067"/>
            <a:chExt cx="1299457" cy="1299457"/>
          </a:xfrm>
        </p:grpSpPr>
        <p:sp>
          <p:nvSpPr>
            <p:cNvPr id="627" name="Oval 626">
              <a:extLst>
                <a:ext uri="{FF2B5EF4-FFF2-40B4-BE49-F238E27FC236}">
                  <a16:creationId xmlns:a16="http://schemas.microsoft.com/office/drawing/2014/main" id="{03964098-21D5-4CB8-9383-F74067FD4AAA}"/>
                </a:ext>
              </a:extLst>
            </p:cNvPr>
            <p:cNvSpPr/>
            <p:nvPr/>
          </p:nvSpPr>
          <p:spPr>
            <a:xfrm>
              <a:off x="195543" y="2404067"/>
              <a:ext cx="1299457" cy="1299457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8" name="Rectangle 627">
              <a:extLst>
                <a:ext uri="{FF2B5EF4-FFF2-40B4-BE49-F238E27FC236}">
                  <a16:creationId xmlns:a16="http://schemas.microsoft.com/office/drawing/2014/main" id="{9A24F8D2-4CDF-4CCF-8130-9B221B0F592F}"/>
                </a:ext>
              </a:extLst>
            </p:cNvPr>
            <p:cNvSpPr/>
            <p:nvPr/>
          </p:nvSpPr>
          <p:spPr>
            <a:xfrm>
              <a:off x="270165" y="2842593"/>
              <a:ext cx="1150212" cy="422405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b="1" dirty="0"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Lemon Tea</a:t>
              </a:r>
            </a:p>
          </p:txBody>
        </p:sp>
      </p:grpSp>
      <p:grpSp>
        <p:nvGrpSpPr>
          <p:cNvPr id="629" name="Group 628">
            <a:extLst>
              <a:ext uri="{FF2B5EF4-FFF2-40B4-BE49-F238E27FC236}">
                <a16:creationId xmlns:a16="http://schemas.microsoft.com/office/drawing/2014/main" id="{6EC15F7F-AAEF-4BBD-AB24-E1D7DD134ECF}"/>
              </a:ext>
            </a:extLst>
          </p:cNvPr>
          <p:cNvGrpSpPr/>
          <p:nvPr/>
        </p:nvGrpSpPr>
        <p:grpSpPr>
          <a:xfrm rot="900000">
            <a:off x="5595523" y="2322572"/>
            <a:ext cx="1299457" cy="1299457"/>
            <a:chOff x="195543" y="2404067"/>
            <a:chExt cx="1299457" cy="1299457"/>
          </a:xfrm>
        </p:grpSpPr>
        <p:sp>
          <p:nvSpPr>
            <p:cNvPr id="630" name="Oval 629">
              <a:extLst>
                <a:ext uri="{FF2B5EF4-FFF2-40B4-BE49-F238E27FC236}">
                  <a16:creationId xmlns:a16="http://schemas.microsoft.com/office/drawing/2014/main" id="{379E5039-A57D-4BEE-BD65-4408AF4B33CD}"/>
                </a:ext>
              </a:extLst>
            </p:cNvPr>
            <p:cNvSpPr/>
            <p:nvPr/>
          </p:nvSpPr>
          <p:spPr>
            <a:xfrm>
              <a:off x="195543" y="2404067"/>
              <a:ext cx="1299457" cy="1299457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1" name="Rectangle 630">
              <a:extLst>
                <a:ext uri="{FF2B5EF4-FFF2-40B4-BE49-F238E27FC236}">
                  <a16:creationId xmlns:a16="http://schemas.microsoft.com/office/drawing/2014/main" id="{31594246-50AD-4844-A5CE-53CA8298EC22}"/>
                </a:ext>
              </a:extLst>
            </p:cNvPr>
            <p:cNvSpPr/>
            <p:nvPr/>
          </p:nvSpPr>
          <p:spPr>
            <a:xfrm>
              <a:off x="270165" y="2842593"/>
              <a:ext cx="1150212" cy="422405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b="1" dirty="0">
                  <a:solidFill>
                    <a:schemeClr val="bg1"/>
                  </a:solidFill>
                  <a:latin typeface="Twinkl" pitchFamily="50" charset="0"/>
                  <a:sym typeface="Sassoon Infant Rg" pitchFamily="2" charset="0"/>
                </a:rPr>
                <a:t>13°C</a:t>
              </a:r>
            </a:p>
          </p:txBody>
        </p:sp>
      </p:grpSp>
      <p:grpSp>
        <p:nvGrpSpPr>
          <p:cNvPr id="635" name="Group 634">
            <a:extLst>
              <a:ext uri="{FF2B5EF4-FFF2-40B4-BE49-F238E27FC236}">
                <a16:creationId xmlns:a16="http://schemas.microsoft.com/office/drawing/2014/main" id="{1AF68D94-AFC2-4219-8934-C420FA26928E}"/>
              </a:ext>
            </a:extLst>
          </p:cNvPr>
          <p:cNvGrpSpPr/>
          <p:nvPr/>
        </p:nvGrpSpPr>
        <p:grpSpPr>
          <a:xfrm>
            <a:off x="2095959" y="3979843"/>
            <a:ext cx="631611" cy="1612042"/>
            <a:chOff x="2095959" y="3979843"/>
            <a:chExt cx="631611" cy="1612042"/>
          </a:xfrm>
        </p:grpSpPr>
        <p:cxnSp>
          <p:nvCxnSpPr>
            <p:cNvPr id="624" name="Straight Arrow Connector 623">
              <a:extLst>
                <a:ext uri="{FF2B5EF4-FFF2-40B4-BE49-F238E27FC236}">
                  <a16:creationId xmlns:a16="http://schemas.microsoft.com/office/drawing/2014/main" id="{B6673A05-7B93-48C3-9879-AE953382FF4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095959" y="3980428"/>
              <a:ext cx="627865" cy="0"/>
            </a:xfrm>
            <a:prstGeom prst="straightConnector1">
              <a:avLst/>
            </a:prstGeom>
            <a:ln w="28575">
              <a:solidFill>
                <a:srgbClr val="0070C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Straight Arrow Connector 624">
              <a:extLst>
                <a:ext uri="{FF2B5EF4-FFF2-40B4-BE49-F238E27FC236}">
                  <a16:creationId xmlns:a16="http://schemas.microsoft.com/office/drawing/2014/main" id="{89E8D45E-983B-49A8-AFF6-3E54199787A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723824" y="3979843"/>
              <a:ext cx="0" cy="1612042"/>
            </a:xfrm>
            <a:prstGeom prst="straightConnector1">
              <a:avLst/>
            </a:prstGeom>
            <a:ln w="28575">
              <a:solidFill>
                <a:srgbClr val="0070C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Straight Arrow Connector 633">
              <a:extLst>
                <a:ext uri="{FF2B5EF4-FFF2-40B4-BE49-F238E27FC236}">
                  <a16:creationId xmlns:a16="http://schemas.microsoft.com/office/drawing/2014/main" id="{1085BE57-6CE3-4162-8F71-9EEB22914FB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099705" y="4444744"/>
              <a:ext cx="627865" cy="0"/>
            </a:xfrm>
            <a:prstGeom prst="straightConnector1">
              <a:avLst/>
            </a:prstGeom>
            <a:ln w="28575">
              <a:solidFill>
                <a:srgbClr val="0070C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42" name="Group 641">
            <a:extLst>
              <a:ext uri="{FF2B5EF4-FFF2-40B4-BE49-F238E27FC236}">
                <a16:creationId xmlns:a16="http://schemas.microsoft.com/office/drawing/2014/main" id="{A52D027A-BA62-4984-A64B-03E3332E5BBF}"/>
              </a:ext>
            </a:extLst>
          </p:cNvPr>
          <p:cNvGrpSpPr/>
          <p:nvPr/>
        </p:nvGrpSpPr>
        <p:grpSpPr>
          <a:xfrm>
            <a:off x="2039058" y="3977424"/>
            <a:ext cx="688512" cy="1614461"/>
            <a:chOff x="2191458" y="4129824"/>
            <a:chExt cx="688512" cy="1614461"/>
          </a:xfrm>
        </p:grpSpPr>
        <p:grpSp>
          <p:nvGrpSpPr>
            <p:cNvPr id="637" name="Group 636">
              <a:extLst>
                <a:ext uri="{FF2B5EF4-FFF2-40B4-BE49-F238E27FC236}">
                  <a16:creationId xmlns:a16="http://schemas.microsoft.com/office/drawing/2014/main" id="{F970DECE-63B0-40B6-B632-78CBB866BFF1}"/>
                </a:ext>
              </a:extLst>
            </p:cNvPr>
            <p:cNvGrpSpPr/>
            <p:nvPr/>
          </p:nvGrpSpPr>
          <p:grpSpPr>
            <a:xfrm>
              <a:off x="2248359" y="4132243"/>
              <a:ext cx="631611" cy="1612042"/>
              <a:chOff x="2095959" y="3979843"/>
              <a:chExt cx="631611" cy="1612042"/>
            </a:xfrm>
          </p:grpSpPr>
          <p:cxnSp>
            <p:nvCxnSpPr>
              <p:cNvPr id="638" name="Straight Arrow Connector 637">
                <a:extLst>
                  <a:ext uri="{FF2B5EF4-FFF2-40B4-BE49-F238E27FC236}">
                    <a16:creationId xmlns:a16="http://schemas.microsoft.com/office/drawing/2014/main" id="{DEE3EF7A-9AC5-4CB0-B0CA-6BE69DB4B81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095959" y="3980428"/>
                <a:ext cx="627865" cy="0"/>
              </a:xfrm>
              <a:prstGeom prst="straightConnector1">
                <a:avLst/>
              </a:prstGeom>
              <a:ln w="28575">
                <a:solidFill>
                  <a:srgbClr val="0070C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9" name="Straight Arrow Connector 638">
                <a:extLst>
                  <a:ext uri="{FF2B5EF4-FFF2-40B4-BE49-F238E27FC236}">
                    <a16:creationId xmlns:a16="http://schemas.microsoft.com/office/drawing/2014/main" id="{57D71439-2C43-4342-A222-108D4DD2823D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2723824" y="3979843"/>
                <a:ext cx="0" cy="1612042"/>
              </a:xfrm>
              <a:prstGeom prst="straightConnector1">
                <a:avLst/>
              </a:prstGeom>
              <a:ln w="28575">
                <a:solidFill>
                  <a:srgbClr val="0070C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0" name="Straight Arrow Connector 639">
                <a:extLst>
                  <a:ext uri="{FF2B5EF4-FFF2-40B4-BE49-F238E27FC236}">
                    <a16:creationId xmlns:a16="http://schemas.microsoft.com/office/drawing/2014/main" id="{00453F0A-2D4E-44B3-8DA2-00F7AD9F594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099705" y="4444744"/>
                <a:ext cx="627865" cy="0"/>
              </a:xfrm>
              <a:prstGeom prst="straightConnector1">
                <a:avLst/>
              </a:prstGeom>
              <a:ln w="28575">
                <a:solidFill>
                  <a:srgbClr val="0070C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41" name="Left Bracket 640">
              <a:extLst>
                <a:ext uri="{FF2B5EF4-FFF2-40B4-BE49-F238E27FC236}">
                  <a16:creationId xmlns:a16="http://schemas.microsoft.com/office/drawing/2014/main" id="{20619BC5-D230-42D4-971C-BF7037DF4B20}"/>
                </a:ext>
              </a:extLst>
            </p:cNvPr>
            <p:cNvSpPr/>
            <p:nvPr/>
          </p:nvSpPr>
          <p:spPr>
            <a:xfrm>
              <a:off x="2191458" y="4129824"/>
              <a:ext cx="50568" cy="471458"/>
            </a:xfrm>
            <a:prstGeom prst="leftBracket">
              <a:avLst/>
            </a:prstGeom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691473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6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6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6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6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6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2" grpId="0"/>
      <p:bldP spid="619" grpId="0"/>
      <p:bldP spid="619" grpId="1"/>
      <p:bldP spid="620" grpId="0"/>
      <p:bldP spid="620" grpId="1"/>
      <p:bldP spid="621" grpId="0"/>
      <p:bldP spid="621" grpId="1"/>
      <p:bldP spid="6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831668" y="697112"/>
            <a:ext cx="5480668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Hot Drinks Line Graphs</a:t>
            </a:r>
            <a:endParaRPr lang="en-GB" sz="4000" b="1" dirty="0">
              <a:latin typeface="Twinkl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60D7D62-4AA6-4616-B5D6-58B180FB6F3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36" t="3165" r="1211" b="2569"/>
          <a:stretch/>
        </p:blipFill>
        <p:spPr>
          <a:xfrm>
            <a:off x="755650" y="1981200"/>
            <a:ext cx="7632700" cy="4114800"/>
          </a:xfrm>
          <a:prstGeom prst="rect">
            <a:avLst/>
          </a:prstGeom>
        </p:spPr>
      </p:pic>
      <p:sp>
        <p:nvSpPr>
          <p:cNvPr id="256" name="Rectangle 255">
            <a:extLst>
              <a:ext uri="{FF2B5EF4-FFF2-40B4-BE49-F238E27FC236}">
                <a16:creationId xmlns:a16="http://schemas.microsoft.com/office/drawing/2014/main" id="{0004D5B8-5CE4-45CA-8687-DFDD97B1AF65}"/>
              </a:ext>
            </a:extLst>
          </p:cNvPr>
          <p:cNvSpPr/>
          <p:nvPr/>
        </p:nvSpPr>
        <p:spPr>
          <a:xfrm>
            <a:off x="755650" y="1435730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dirty="0">
                <a:latin typeface="Twinkl" pitchFamily="50" charset="0"/>
                <a:sym typeface="Sassoon Infant Rg" pitchFamily="2" charset="0"/>
              </a:rPr>
              <a:t>Use your marvellous maths skills to complete these activity sheets:</a:t>
            </a:r>
          </a:p>
        </p:txBody>
      </p:sp>
      <p:pic>
        <p:nvPicPr>
          <p:cNvPr id="257" name="Individual Work">
            <a:extLst>
              <a:ext uri="{FF2B5EF4-FFF2-40B4-BE49-F238E27FC236}">
                <a16:creationId xmlns:a16="http://schemas.microsoft.com/office/drawing/2014/main" id="{A72149D8-3711-4EF2-83F3-344B785D79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07318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1B62FF1-9F0D-42AB-A161-03428274A08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184" y="2124981"/>
            <a:ext cx="2705687" cy="382723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0DEA453-BB92-4196-9F5D-D7B95618D53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9157" y="2124981"/>
            <a:ext cx="2705687" cy="382723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B07A83E-E76B-4929-8820-5EA0E4E7CFE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130" y="2124981"/>
            <a:ext cx="2705687" cy="382723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50891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C09530E7-C547-42B0-86AD-641F343F5FB2}"/>
              </a:ext>
            </a:extLst>
          </p:cNvPr>
          <p:cNvGrpSpPr/>
          <p:nvPr/>
        </p:nvGrpSpPr>
        <p:grpSpPr>
          <a:xfrm>
            <a:off x="445574" y="702863"/>
            <a:ext cx="7942777" cy="5389961"/>
            <a:chOff x="445574" y="702863"/>
            <a:chExt cx="7942777" cy="5389961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0BF8D21D-FB66-44C0-ABBF-78AAFE1CEAB8}"/>
                </a:ext>
              </a:extLst>
            </p:cNvPr>
            <p:cNvSpPr/>
            <p:nvPr/>
          </p:nvSpPr>
          <p:spPr>
            <a:xfrm>
              <a:off x="4563663" y="1819414"/>
              <a:ext cx="3824688" cy="4273409"/>
            </a:xfrm>
            <a:prstGeom prst="rect">
              <a:avLst/>
            </a:prstGeom>
            <a:solidFill>
              <a:srgbClr val="4EB2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8101DB87-75D9-479A-8807-B65735C3EF4B}"/>
                </a:ext>
              </a:extLst>
            </p:cNvPr>
            <p:cNvSpPr/>
            <p:nvPr/>
          </p:nvSpPr>
          <p:spPr>
            <a:xfrm>
              <a:off x="755650" y="1822827"/>
              <a:ext cx="3816349" cy="4269997"/>
            </a:xfrm>
            <a:prstGeom prst="rect">
              <a:avLst/>
            </a:prstGeom>
            <a:solidFill>
              <a:srgbClr val="007AC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69CC20CD-8365-4A1D-9E95-F5FD922911B9}"/>
                </a:ext>
              </a:extLst>
            </p:cNvPr>
            <p:cNvSpPr/>
            <p:nvPr/>
          </p:nvSpPr>
          <p:spPr>
            <a:xfrm>
              <a:off x="755649" y="1364071"/>
              <a:ext cx="7632701" cy="458757"/>
            </a:xfrm>
            <a:prstGeom prst="rect">
              <a:avLst/>
            </a:prstGeom>
            <a:solidFill>
              <a:srgbClr val="C7E8FD"/>
            </a:solidFill>
          </p:spPr>
          <p:txBody>
            <a:bodyPr wrap="square" lIns="72000" tIns="72000" rIns="72000" bIns="108000">
              <a:spAutoFit/>
            </a:bodyPr>
            <a:lstStyle/>
            <a:p>
              <a:pPr algn="ctr"/>
              <a:r>
                <a:rPr lang="en-GB" dirty="0"/>
                <a:t>Dive in by completing your own activity!</a:t>
              </a:r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EBE4F5FB-2A64-4D74-9BF9-E095FC96FC9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355" t="500" r="27421" b="1"/>
            <a:stretch/>
          </p:blipFill>
          <p:spPr>
            <a:xfrm>
              <a:off x="755650" y="1819415"/>
              <a:ext cx="3818059" cy="4273409"/>
            </a:xfrm>
            <a:prstGeom prst="rect">
              <a:avLst/>
            </a:prstGeom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6645DCED-0E9A-42BA-9429-CB5A6819D4FE}"/>
                </a:ext>
              </a:extLst>
            </p:cNvPr>
            <p:cNvSpPr/>
            <p:nvPr/>
          </p:nvSpPr>
          <p:spPr>
            <a:xfrm>
              <a:off x="445574" y="702863"/>
              <a:ext cx="2205347" cy="355276"/>
            </a:xfrm>
            <a:prstGeom prst="rect">
              <a:avLst/>
            </a:prstGeom>
            <a:solidFill>
              <a:srgbClr val="072F54"/>
            </a:solidFill>
          </p:spPr>
          <p:txBody>
            <a:bodyPr wrap="square" lIns="180000" tIns="36000" rIns="180000" bIns="72000" anchor="ctr">
              <a:spAutoFit/>
            </a:bodyPr>
            <a:lstStyle/>
            <a:p>
              <a:pPr algn="ctr"/>
              <a:r>
                <a:rPr lang="en-GB" altLang="en-US" sz="1600" b="1" dirty="0">
                  <a:solidFill>
                    <a:schemeClr val="bg1"/>
                  </a:solidFill>
                </a:rPr>
                <a:t>Diving into Mastery</a:t>
              </a:r>
              <a:endParaRPr lang="en-GB" sz="1600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19" name="Picture 18">
            <a:extLst>
              <a:ext uri="{FF2B5EF4-FFF2-40B4-BE49-F238E27FC236}">
                <a16:creationId xmlns:a16="http://schemas.microsoft.com/office/drawing/2014/main" id="{495B143D-9747-4CFC-BFEA-99848903ED4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254"/>
          <a:stretch/>
        </p:blipFill>
        <p:spPr>
          <a:xfrm rot="1529243">
            <a:off x="1066260" y="2271277"/>
            <a:ext cx="1542581" cy="1543689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547EA86D-2423-4F3E-AB97-9A4E8DC17C4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345" b="28043"/>
          <a:stretch/>
        </p:blipFill>
        <p:spPr>
          <a:xfrm rot="1529243">
            <a:off x="2665559" y="2850860"/>
            <a:ext cx="765969" cy="1570109"/>
          </a:xfrm>
          <a:prstGeom prst="rect">
            <a:avLst/>
          </a:prstGeom>
        </p:spPr>
      </p:pic>
      <p:pic>
        <p:nvPicPr>
          <p:cNvPr id="10" name="Boy Writing">
            <a:extLst>
              <a:ext uri="{FF2B5EF4-FFF2-40B4-BE49-F238E27FC236}">
                <a16:creationId xmlns:a16="http://schemas.microsoft.com/office/drawing/2014/main" id="{805ABA1F-4E42-4F57-BCB1-815C4E0E775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" t="622" r="32362"/>
          <a:stretch/>
        </p:blipFill>
        <p:spPr>
          <a:xfrm>
            <a:off x="755648" y="1928692"/>
            <a:ext cx="4038155" cy="416413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97F569D-D294-4246-82B7-50004F5ED31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4426" y="2032605"/>
            <a:ext cx="2722090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13F0DA9-BC51-4EC8-8511-B5E9D98114E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2123" y="2032605"/>
            <a:ext cx="2722090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5481305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1E7E234-0997-402E-A4A0-007C1E59D75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97" t="7712" r="2536" b="10636"/>
          <a:stretch/>
        </p:blipFill>
        <p:spPr>
          <a:xfrm>
            <a:off x="755650" y="1979237"/>
            <a:ext cx="7640102" cy="411676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599233" y="697112"/>
            <a:ext cx="5945538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Soup Temperature Reveal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D269F7C9-A5DF-4036-954D-C6542B8118AF}"/>
              </a:ext>
            </a:extLst>
          </p:cNvPr>
          <p:cNvSpPr/>
          <p:nvPr/>
        </p:nvSpPr>
        <p:spPr>
          <a:xfrm rot="408318">
            <a:off x="1131238" y="2104285"/>
            <a:ext cx="1147390" cy="93284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65°C</a:t>
            </a:r>
          </a:p>
        </p:txBody>
      </p:sp>
      <p:sp>
        <p:nvSpPr>
          <p:cNvPr id="113" name="Rectangle 112">
            <a:extLst>
              <a:ext uri="{FF2B5EF4-FFF2-40B4-BE49-F238E27FC236}">
                <a16:creationId xmlns:a16="http://schemas.microsoft.com/office/drawing/2014/main" id="{0CA77330-7812-4256-99A8-60D3A7FEEBF8}"/>
              </a:ext>
            </a:extLst>
          </p:cNvPr>
          <p:cNvSpPr/>
          <p:nvPr/>
        </p:nvSpPr>
        <p:spPr>
          <a:xfrm rot="408318">
            <a:off x="1020700" y="3030554"/>
            <a:ext cx="1147390" cy="93284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20°C</a:t>
            </a: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61B09678-3A12-4BAB-9B59-1DF9728983F2}"/>
              </a:ext>
            </a:extLst>
          </p:cNvPr>
          <p:cNvSpPr/>
          <p:nvPr/>
        </p:nvSpPr>
        <p:spPr>
          <a:xfrm rot="408318">
            <a:off x="910163" y="3956823"/>
            <a:ext cx="1147390" cy="93284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Minute 3</a:t>
            </a: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0E9698E8-1383-4452-B9B4-5F0B8EC4D8CE}"/>
              </a:ext>
            </a:extLst>
          </p:cNvPr>
          <p:cNvSpPr/>
          <p:nvPr/>
        </p:nvSpPr>
        <p:spPr>
          <a:xfrm rot="408318">
            <a:off x="2270544" y="2240246"/>
            <a:ext cx="1147390" cy="93284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40°C</a:t>
            </a:r>
          </a:p>
        </p:txBody>
      </p:sp>
      <p:sp>
        <p:nvSpPr>
          <p:cNvPr id="116" name="Rectangle 115">
            <a:extLst>
              <a:ext uri="{FF2B5EF4-FFF2-40B4-BE49-F238E27FC236}">
                <a16:creationId xmlns:a16="http://schemas.microsoft.com/office/drawing/2014/main" id="{A1BD6861-B582-4992-8D1C-BA2EA85078FB}"/>
              </a:ext>
            </a:extLst>
          </p:cNvPr>
          <p:cNvSpPr/>
          <p:nvPr/>
        </p:nvSpPr>
        <p:spPr>
          <a:xfrm rot="408318">
            <a:off x="2160007" y="3166515"/>
            <a:ext cx="1147390" cy="93284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Minute 2</a:t>
            </a:r>
          </a:p>
        </p:txBody>
      </p:sp>
      <p:sp>
        <p:nvSpPr>
          <p:cNvPr id="117" name="Rectangle 116">
            <a:extLst>
              <a:ext uri="{FF2B5EF4-FFF2-40B4-BE49-F238E27FC236}">
                <a16:creationId xmlns:a16="http://schemas.microsoft.com/office/drawing/2014/main" id="{54131EF8-24B3-4C35-BC8D-63AE6B3AD317}"/>
              </a:ext>
            </a:extLst>
          </p:cNvPr>
          <p:cNvSpPr/>
          <p:nvPr/>
        </p:nvSpPr>
        <p:spPr>
          <a:xfrm rot="408318">
            <a:off x="2049469" y="4092784"/>
            <a:ext cx="1147390" cy="93284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49°C</a:t>
            </a:r>
          </a:p>
        </p:txBody>
      </p:sp>
      <p:sp>
        <p:nvSpPr>
          <p:cNvPr id="118" name="Rectangle 117">
            <a:extLst>
              <a:ext uri="{FF2B5EF4-FFF2-40B4-BE49-F238E27FC236}">
                <a16:creationId xmlns:a16="http://schemas.microsoft.com/office/drawing/2014/main" id="{49C52613-31C2-4328-B772-9553627974D9}"/>
              </a:ext>
            </a:extLst>
          </p:cNvPr>
          <p:cNvSpPr/>
          <p:nvPr/>
        </p:nvSpPr>
        <p:spPr>
          <a:xfrm rot="408318">
            <a:off x="3409850" y="2376207"/>
            <a:ext cx="1147390" cy="93284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45°C</a:t>
            </a:r>
          </a:p>
        </p:txBody>
      </p:sp>
      <p:sp>
        <p:nvSpPr>
          <p:cNvPr id="119" name="Rectangle 118">
            <a:extLst>
              <a:ext uri="{FF2B5EF4-FFF2-40B4-BE49-F238E27FC236}">
                <a16:creationId xmlns:a16="http://schemas.microsoft.com/office/drawing/2014/main" id="{17FCDDEE-707F-431B-AFF2-9ABBC24DA394}"/>
              </a:ext>
            </a:extLst>
          </p:cNvPr>
          <p:cNvSpPr/>
          <p:nvPr/>
        </p:nvSpPr>
        <p:spPr>
          <a:xfrm rot="408318">
            <a:off x="3299313" y="3302476"/>
            <a:ext cx="1147390" cy="93284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4°C</a:t>
            </a:r>
          </a:p>
        </p:txBody>
      </p:sp>
      <p:sp>
        <p:nvSpPr>
          <p:cNvPr id="120" name="Rectangle 119">
            <a:extLst>
              <a:ext uri="{FF2B5EF4-FFF2-40B4-BE49-F238E27FC236}">
                <a16:creationId xmlns:a16="http://schemas.microsoft.com/office/drawing/2014/main" id="{6244F899-961F-4686-9AA7-42305F0C7B98}"/>
              </a:ext>
            </a:extLst>
          </p:cNvPr>
          <p:cNvSpPr/>
          <p:nvPr/>
        </p:nvSpPr>
        <p:spPr>
          <a:xfrm rot="408318">
            <a:off x="3188775" y="4228745"/>
            <a:ext cx="1147390" cy="93284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57°C</a:t>
            </a:r>
          </a:p>
        </p:txBody>
      </p:sp>
      <p:sp>
        <p:nvSpPr>
          <p:cNvPr id="121" name="Rectangle 120">
            <a:extLst>
              <a:ext uri="{FF2B5EF4-FFF2-40B4-BE49-F238E27FC236}">
                <a16:creationId xmlns:a16="http://schemas.microsoft.com/office/drawing/2014/main" id="{40ED9411-DDB0-4D37-BF37-E7F2984BD821}"/>
              </a:ext>
            </a:extLst>
          </p:cNvPr>
          <p:cNvSpPr/>
          <p:nvPr/>
        </p:nvSpPr>
        <p:spPr>
          <a:xfrm rot="408318">
            <a:off x="799476" y="4884339"/>
            <a:ext cx="1147390" cy="93284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Minute 8</a:t>
            </a:r>
          </a:p>
        </p:txBody>
      </p:sp>
      <p:sp>
        <p:nvSpPr>
          <p:cNvPr id="122" name="Rectangle 121">
            <a:extLst>
              <a:ext uri="{FF2B5EF4-FFF2-40B4-BE49-F238E27FC236}">
                <a16:creationId xmlns:a16="http://schemas.microsoft.com/office/drawing/2014/main" id="{BF3E6F53-3796-4E0A-B783-6DD0B5244247}"/>
              </a:ext>
            </a:extLst>
          </p:cNvPr>
          <p:cNvSpPr/>
          <p:nvPr/>
        </p:nvSpPr>
        <p:spPr>
          <a:xfrm rot="408318">
            <a:off x="1938782" y="5020299"/>
            <a:ext cx="1147390" cy="93284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8°C</a:t>
            </a:r>
          </a:p>
        </p:txBody>
      </p:sp>
      <p:sp>
        <p:nvSpPr>
          <p:cNvPr id="123" name="Rectangle 122">
            <a:extLst>
              <a:ext uri="{FF2B5EF4-FFF2-40B4-BE49-F238E27FC236}">
                <a16:creationId xmlns:a16="http://schemas.microsoft.com/office/drawing/2014/main" id="{964C08C5-E341-405A-A4CB-3E1E2BC1A78F}"/>
              </a:ext>
            </a:extLst>
          </p:cNvPr>
          <p:cNvSpPr/>
          <p:nvPr/>
        </p:nvSpPr>
        <p:spPr>
          <a:xfrm rot="408318">
            <a:off x="3078088" y="5156260"/>
            <a:ext cx="1147390" cy="93284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29°C</a:t>
            </a:r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0A130EF8-0626-4A9D-AA68-640DC2A16A11}"/>
              </a:ext>
            </a:extLst>
          </p:cNvPr>
          <p:cNvSpPr/>
          <p:nvPr/>
        </p:nvSpPr>
        <p:spPr>
          <a:xfrm rot="408318">
            <a:off x="1131238" y="2104285"/>
            <a:ext cx="1147390" cy="93284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What was the temperature at minute 10? </a:t>
            </a:r>
          </a:p>
        </p:txBody>
      </p:sp>
      <p:sp>
        <p:nvSpPr>
          <p:cNvPr id="125" name="Rectangle 124">
            <a:extLst>
              <a:ext uri="{FF2B5EF4-FFF2-40B4-BE49-F238E27FC236}">
                <a16:creationId xmlns:a16="http://schemas.microsoft.com/office/drawing/2014/main" id="{E61F5D63-FD83-41B8-8620-2A3E72D77A7E}"/>
              </a:ext>
            </a:extLst>
          </p:cNvPr>
          <p:cNvSpPr/>
          <p:nvPr/>
        </p:nvSpPr>
        <p:spPr>
          <a:xfrm rot="408318">
            <a:off x="1020700" y="3030554"/>
            <a:ext cx="1147390" cy="93284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What was the temperature increase over the first five minutes?</a:t>
            </a:r>
          </a:p>
        </p:txBody>
      </p:sp>
      <p:sp>
        <p:nvSpPr>
          <p:cNvPr id="126" name="Rectangle 125">
            <a:extLst>
              <a:ext uri="{FF2B5EF4-FFF2-40B4-BE49-F238E27FC236}">
                <a16:creationId xmlns:a16="http://schemas.microsoft.com/office/drawing/2014/main" id="{E8AAA960-345C-47D7-993C-90CFCA232A7A}"/>
              </a:ext>
            </a:extLst>
          </p:cNvPr>
          <p:cNvSpPr/>
          <p:nvPr/>
        </p:nvSpPr>
        <p:spPr>
          <a:xfrm rot="408318">
            <a:off x="910163" y="3956823"/>
            <a:ext cx="1147390" cy="93284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At what minute was the temperature 37°C?</a:t>
            </a:r>
          </a:p>
        </p:txBody>
      </p:sp>
      <p:sp>
        <p:nvSpPr>
          <p:cNvPr id="127" name="Rectangle 126">
            <a:extLst>
              <a:ext uri="{FF2B5EF4-FFF2-40B4-BE49-F238E27FC236}">
                <a16:creationId xmlns:a16="http://schemas.microsoft.com/office/drawing/2014/main" id="{05A699A5-48C7-4D73-9EC5-6048404A376F}"/>
              </a:ext>
            </a:extLst>
          </p:cNvPr>
          <p:cNvSpPr/>
          <p:nvPr/>
        </p:nvSpPr>
        <p:spPr>
          <a:xfrm rot="408318">
            <a:off x="2270544" y="2240246"/>
            <a:ext cx="1147390" cy="93284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What was the temperature increase over ten minutes?</a:t>
            </a:r>
          </a:p>
        </p:txBody>
      </p:sp>
      <p:sp>
        <p:nvSpPr>
          <p:cNvPr id="128" name="Rectangle 127">
            <a:extLst>
              <a:ext uri="{FF2B5EF4-FFF2-40B4-BE49-F238E27FC236}">
                <a16:creationId xmlns:a16="http://schemas.microsoft.com/office/drawing/2014/main" id="{54186B73-868E-4B26-8382-A70AD26A8934}"/>
              </a:ext>
            </a:extLst>
          </p:cNvPr>
          <p:cNvSpPr/>
          <p:nvPr/>
        </p:nvSpPr>
        <p:spPr>
          <a:xfrm rot="408318">
            <a:off x="2160007" y="3166515"/>
            <a:ext cx="1147390" cy="93284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At what minute was the temperature 33°C?</a:t>
            </a:r>
          </a:p>
        </p:txBody>
      </p:sp>
      <p:sp>
        <p:nvSpPr>
          <p:cNvPr id="129" name="Rectangle 128">
            <a:extLst>
              <a:ext uri="{FF2B5EF4-FFF2-40B4-BE49-F238E27FC236}">
                <a16:creationId xmlns:a16="http://schemas.microsoft.com/office/drawing/2014/main" id="{D0FEA236-8675-4BA7-AA40-EE0EDAFC596D}"/>
              </a:ext>
            </a:extLst>
          </p:cNvPr>
          <p:cNvSpPr/>
          <p:nvPr/>
        </p:nvSpPr>
        <p:spPr>
          <a:xfrm rot="408318">
            <a:off x="2049469" y="4092784"/>
            <a:ext cx="1147390" cy="93284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What was the temperature at minute 6? </a:t>
            </a:r>
          </a:p>
        </p:txBody>
      </p:sp>
      <p:sp>
        <p:nvSpPr>
          <p:cNvPr id="130" name="Rectangle 129">
            <a:extLst>
              <a:ext uri="{FF2B5EF4-FFF2-40B4-BE49-F238E27FC236}">
                <a16:creationId xmlns:a16="http://schemas.microsoft.com/office/drawing/2014/main" id="{AF2C3EA1-2CC5-43D3-91A2-CC2C69631447}"/>
              </a:ext>
            </a:extLst>
          </p:cNvPr>
          <p:cNvSpPr/>
          <p:nvPr/>
        </p:nvSpPr>
        <p:spPr>
          <a:xfrm rot="408318">
            <a:off x="3409850" y="2376207"/>
            <a:ext cx="1147390" cy="93284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What was the temperature at minute 5? </a:t>
            </a:r>
          </a:p>
        </p:txBody>
      </p:sp>
      <p:sp>
        <p:nvSpPr>
          <p:cNvPr id="131" name="Rectangle 130">
            <a:extLst>
              <a:ext uri="{FF2B5EF4-FFF2-40B4-BE49-F238E27FC236}">
                <a16:creationId xmlns:a16="http://schemas.microsoft.com/office/drawing/2014/main" id="{A517213E-B41A-4AE3-B9B5-726E01189972}"/>
              </a:ext>
            </a:extLst>
          </p:cNvPr>
          <p:cNvSpPr/>
          <p:nvPr/>
        </p:nvSpPr>
        <p:spPr>
          <a:xfrm rot="408318">
            <a:off x="3299313" y="3302476"/>
            <a:ext cx="1147390" cy="93284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What was the temperature increase over the final minute?</a:t>
            </a:r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C257022F-FBDB-465E-9EDD-424C1F6F10FA}"/>
              </a:ext>
            </a:extLst>
          </p:cNvPr>
          <p:cNvSpPr/>
          <p:nvPr/>
        </p:nvSpPr>
        <p:spPr>
          <a:xfrm rot="408318">
            <a:off x="3188775" y="4228745"/>
            <a:ext cx="1147390" cy="93284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What was the temperature at minute 8? </a:t>
            </a: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05E575A5-646E-4DDB-8726-8ADDF7271ABA}"/>
              </a:ext>
            </a:extLst>
          </p:cNvPr>
          <p:cNvSpPr/>
          <p:nvPr/>
        </p:nvSpPr>
        <p:spPr>
          <a:xfrm rot="408318">
            <a:off x="799476" y="4884339"/>
            <a:ext cx="1147390" cy="93284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At what minute was the temperature 57°C?</a:t>
            </a:r>
          </a:p>
        </p:txBody>
      </p:sp>
      <p:sp>
        <p:nvSpPr>
          <p:cNvPr id="134" name="Rectangle 133">
            <a:extLst>
              <a:ext uri="{FF2B5EF4-FFF2-40B4-BE49-F238E27FC236}">
                <a16:creationId xmlns:a16="http://schemas.microsoft.com/office/drawing/2014/main" id="{D5081A31-0052-4053-B51B-AC629845A990}"/>
              </a:ext>
            </a:extLst>
          </p:cNvPr>
          <p:cNvSpPr/>
          <p:nvPr/>
        </p:nvSpPr>
        <p:spPr>
          <a:xfrm rot="408318">
            <a:off x="1938782" y="5020299"/>
            <a:ext cx="1147390" cy="93284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What was the temperature increase over the first two minutes?</a:t>
            </a:r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E26DA55C-A8C4-460C-9D8D-EF8745848DB5}"/>
              </a:ext>
            </a:extLst>
          </p:cNvPr>
          <p:cNvSpPr/>
          <p:nvPr/>
        </p:nvSpPr>
        <p:spPr>
          <a:xfrm rot="408318">
            <a:off x="3078088" y="5156260"/>
            <a:ext cx="1147390" cy="93284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What was the temperature  at minute 1? </a:t>
            </a:r>
          </a:p>
        </p:txBody>
      </p:sp>
      <p:sp>
        <p:nvSpPr>
          <p:cNvPr id="136" name="Rectangle 135">
            <a:extLst>
              <a:ext uri="{FF2B5EF4-FFF2-40B4-BE49-F238E27FC236}">
                <a16:creationId xmlns:a16="http://schemas.microsoft.com/office/drawing/2014/main" id="{0F1D5B69-01AF-45FA-B75A-E1801BEFF485}"/>
              </a:ext>
            </a:extLst>
          </p:cNvPr>
          <p:cNvSpPr/>
          <p:nvPr/>
        </p:nvSpPr>
        <p:spPr>
          <a:xfrm>
            <a:off x="755650" y="1279834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dirty="0">
                <a:latin typeface="Twinkl" pitchFamily="50" charset="0"/>
                <a:sym typeface="Sassoon Infant Rg" pitchFamily="2" charset="0"/>
              </a:rPr>
              <a:t>Choose a question to answer about the line graph. Click on the box</a:t>
            </a:r>
            <a:br>
              <a:rPr lang="en-GB" altLang="en-US" dirty="0">
                <a:latin typeface="Twinkl" pitchFamily="50" charset="0"/>
                <a:sym typeface="Sassoon Infant Rg" pitchFamily="2" charset="0"/>
              </a:rPr>
            </a:br>
            <a:r>
              <a:rPr lang="en-GB" altLang="en-US" dirty="0">
                <a:latin typeface="Twinkl" pitchFamily="50" charset="0"/>
                <a:sym typeface="Sassoon Infant Rg" pitchFamily="2" charset="0"/>
              </a:rPr>
              <a:t>once to check your answer and then again to reveal a part of the picture! </a:t>
            </a:r>
          </a:p>
        </p:txBody>
      </p:sp>
      <p:grpSp>
        <p:nvGrpSpPr>
          <p:cNvPr id="72" name="Group 71">
            <a:extLst>
              <a:ext uri="{FF2B5EF4-FFF2-40B4-BE49-F238E27FC236}">
                <a16:creationId xmlns:a16="http://schemas.microsoft.com/office/drawing/2014/main" id="{26536BFD-914E-42CB-B2EF-BF99A9CB5266}"/>
              </a:ext>
            </a:extLst>
          </p:cNvPr>
          <p:cNvGrpSpPr/>
          <p:nvPr/>
        </p:nvGrpSpPr>
        <p:grpSpPr>
          <a:xfrm rot="21417402">
            <a:off x="4759372" y="2321846"/>
            <a:ext cx="3363420" cy="3676241"/>
            <a:chOff x="1408372" y="2510686"/>
            <a:chExt cx="3363420" cy="3676241"/>
          </a:xfrm>
        </p:grpSpPr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59C1E14F-8EFD-4901-84EE-2975E08991DB}"/>
                </a:ext>
              </a:extLst>
            </p:cNvPr>
            <p:cNvSpPr/>
            <p:nvPr/>
          </p:nvSpPr>
          <p:spPr>
            <a:xfrm>
              <a:off x="1408372" y="2510686"/>
              <a:ext cx="3363420" cy="637849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u="sng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A Line Graph to Show the Change in</a:t>
              </a:r>
              <a:br>
                <a:rPr lang="en-GB" altLang="en-US" sz="1600" u="sng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</a:br>
              <a:r>
                <a:rPr lang="en-GB" altLang="en-US" sz="1600" u="sng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Temperature of a Saucepan of Soup</a:t>
              </a:r>
            </a:p>
          </p:txBody>
        </p:sp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D3B9C8D3-EE44-4037-920B-ECBF15275455}"/>
                </a:ext>
              </a:extLst>
            </p:cNvPr>
            <p:cNvSpPr/>
            <p:nvPr/>
          </p:nvSpPr>
          <p:spPr>
            <a:xfrm>
              <a:off x="2482842" y="5795299"/>
              <a:ext cx="1803229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Time in Minutes</a:t>
              </a:r>
            </a:p>
          </p:txBody>
        </p:sp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CB86F0E3-8494-407E-9F05-6C20764CFB8A}"/>
                </a:ext>
              </a:extLst>
            </p:cNvPr>
            <p:cNvSpPr/>
            <p:nvPr/>
          </p:nvSpPr>
          <p:spPr>
            <a:xfrm>
              <a:off x="2249352" y="5593114"/>
              <a:ext cx="182387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0</a:t>
              </a:r>
            </a:p>
          </p:txBody>
        </p:sp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30E89785-7D70-4EE0-85A5-A93946BD9E1C}"/>
                </a:ext>
              </a:extLst>
            </p:cNvPr>
            <p:cNvSpPr/>
            <p:nvPr/>
          </p:nvSpPr>
          <p:spPr>
            <a:xfrm>
              <a:off x="2460134" y="5593114"/>
              <a:ext cx="182387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1</a:t>
              </a:r>
            </a:p>
          </p:txBody>
        </p:sp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DD48B53C-89A7-40AC-BF1D-7D540B68F719}"/>
                </a:ext>
              </a:extLst>
            </p:cNvPr>
            <p:cNvSpPr/>
            <p:nvPr/>
          </p:nvSpPr>
          <p:spPr>
            <a:xfrm>
              <a:off x="2672879" y="5593114"/>
              <a:ext cx="182387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2</a:t>
              </a:r>
            </a:p>
          </p:txBody>
        </p: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BC984B69-CA65-47CA-94FD-2B2D59B6A843}"/>
                </a:ext>
              </a:extLst>
            </p:cNvPr>
            <p:cNvSpPr/>
            <p:nvPr/>
          </p:nvSpPr>
          <p:spPr>
            <a:xfrm>
              <a:off x="2880116" y="5593114"/>
              <a:ext cx="182387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3</a:t>
              </a:r>
            </a:p>
          </p:txBody>
        </p:sp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745EA25E-3A2E-4C02-BE18-957997F84D06}"/>
                </a:ext>
              </a:extLst>
            </p:cNvPr>
            <p:cNvSpPr/>
            <p:nvPr/>
          </p:nvSpPr>
          <p:spPr>
            <a:xfrm>
              <a:off x="3087353" y="5593114"/>
              <a:ext cx="182387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4</a:t>
              </a:r>
            </a:p>
          </p:txBody>
        </p:sp>
        <p:sp>
          <p:nvSpPr>
            <p:cNvPr id="80" name="Rectangle 79">
              <a:extLst>
                <a:ext uri="{FF2B5EF4-FFF2-40B4-BE49-F238E27FC236}">
                  <a16:creationId xmlns:a16="http://schemas.microsoft.com/office/drawing/2014/main" id="{972B2515-B337-499E-A87E-8A001DFDA3BC}"/>
                </a:ext>
              </a:extLst>
            </p:cNvPr>
            <p:cNvSpPr/>
            <p:nvPr/>
          </p:nvSpPr>
          <p:spPr>
            <a:xfrm>
              <a:off x="3298135" y="5593114"/>
              <a:ext cx="182387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5</a:t>
              </a:r>
            </a:p>
          </p:txBody>
        </p:sp>
        <p:sp>
          <p:nvSpPr>
            <p:cNvPr id="81" name="Rectangle 80">
              <a:extLst>
                <a:ext uri="{FF2B5EF4-FFF2-40B4-BE49-F238E27FC236}">
                  <a16:creationId xmlns:a16="http://schemas.microsoft.com/office/drawing/2014/main" id="{13818461-5446-44D6-BA85-DDE26055FBEF}"/>
                </a:ext>
              </a:extLst>
            </p:cNvPr>
            <p:cNvSpPr/>
            <p:nvPr/>
          </p:nvSpPr>
          <p:spPr>
            <a:xfrm>
              <a:off x="3510880" y="5593114"/>
              <a:ext cx="182387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6</a:t>
              </a:r>
            </a:p>
          </p:txBody>
        </p:sp>
        <p:sp>
          <p:nvSpPr>
            <p:cNvPr id="82" name="Rectangle 81">
              <a:extLst>
                <a:ext uri="{FF2B5EF4-FFF2-40B4-BE49-F238E27FC236}">
                  <a16:creationId xmlns:a16="http://schemas.microsoft.com/office/drawing/2014/main" id="{95F17BF2-7A77-4E52-AD35-35A0CE462A88}"/>
                </a:ext>
              </a:extLst>
            </p:cNvPr>
            <p:cNvSpPr/>
            <p:nvPr/>
          </p:nvSpPr>
          <p:spPr>
            <a:xfrm>
              <a:off x="3718117" y="5593114"/>
              <a:ext cx="182387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7</a:t>
              </a:r>
            </a:p>
          </p:txBody>
        </p:sp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id="{E3D9B16B-EF16-403D-B5B7-A1A74CD4E636}"/>
                </a:ext>
              </a:extLst>
            </p:cNvPr>
            <p:cNvSpPr/>
            <p:nvPr/>
          </p:nvSpPr>
          <p:spPr>
            <a:xfrm>
              <a:off x="3926145" y="5593114"/>
              <a:ext cx="182387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8</a:t>
              </a:r>
            </a:p>
          </p:txBody>
        </p:sp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1F7BE406-D914-4CBB-B37C-C6628EED6B36}"/>
                </a:ext>
              </a:extLst>
            </p:cNvPr>
            <p:cNvSpPr/>
            <p:nvPr/>
          </p:nvSpPr>
          <p:spPr>
            <a:xfrm>
              <a:off x="4136136" y="5593114"/>
              <a:ext cx="182387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9</a:t>
              </a:r>
            </a:p>
          </p:txBody>
        </p: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423BADCE-39F3-4CC3-83BC-5A5C687E95B0}"/>
                </a:ext>
              </a:extLst>
            </p:cNvPr>
            <p:cNvSpPr/>
            <p:nvPr/>
          </p:nvSpPr>
          <p:spPr>
            <a:xfrm>
              <a:off x="4343373" y="5593114"/>
              <a:ext cx="182387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10</a:t>
              </a:r>
            </a:p>
          </p:txBody>
        </p: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FC44FE31-C886-48CF-A184-ECECDDE97EF0}"/>
                </a:ext>
              </a:extLst>
            </p:cNvPr>
            <p:cNvCxnSpPr>
              <a:cxnSpLocks/>
            </p:cNvCxnSpPr>
            <p:nvPr/>
          </p:nvCxnSpPr>
          <p:spPr>
            <a:xfrm rot="5400000" flipH="1">
              <a:off x="2496350" y="5644708"/>
              <a:ext cx="10692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975B6DAD-A220-4E88-9AF8-D083340E48EB}"/>
                </a:ext>
              </a:extLst>
            </p:cNvPr>
            <p:cNvCxnSpPr>
              <a:cxnSpLocks/>
            </p:cNvCxnSpPr>
            <p:nvPr/>
          </p:nvCxnSpPr>
          <p:spPr>
            <a:xfrm rot="5400000" flipH="1">
              <a:off x="2705799" y="5644708"/>
              <a:ext cx="10692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98DA58ED-95C8-42E2-8D56-09E0FC30C172}"/>
                </a:ext>
              </a:extLst>
            </p:cNvPr>
            <p:cNvCxnSpPr>
              <a:cxnSpLocks/>
            </p:cNvCxnSpPr>
            <p:nvPr/>
          </p:nvCxnSpPr>
          <p:spPr>
            <a:xfrm rot="5400000" flipH="1">
              <a:off x="2915248" y="5644708"/>
              <a:ext cx="10692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A5E8EA2A-4FAF-4665-A337-89E1788344FA}"/>
                </a:ext>
              </a:extLst>
            </p:cNvPr>
            <p:cNvCxnSpPr>
              <a:cxnSpLocks/>
            </p:cNvCxnSpPr>
            <p:nvPr/>
          </p:nvCxnSpPr>
          <p:spPr>
            <a:xfrm rot="5400000" flipH="1">
              <a:off x="3334146" y="5644708"/>
              <a:ext cx="10692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B3001142-86F0-47AB-86E8-1B72842749EC}"/>
                </a:ext>
              </a:extLst>
            </p:cNvPr>
            <p:cNvCxnSpPr>
              <a:cxnSpLocks/>
            </p:cNvCxnSpPr>
            <p:nvPr/>
          </p:nvCxnSpPr>
          <p:spPr>
            <a:xfrm rot="5400000" flipH="1">
              <a:off x="3124697" y="5644708"/>
              <a:ext cx="10692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0DFCF385-7C32-43BD-BFCA-558B0042C934}"/>
                </a:ext>
              </a:extLst>
            </p:cNvPr>
            <p:cNvCxnSpPr>
              <a:cxnSpLocks/>
            </p:cNvCxnSpPr>
            <p:nvPr/>
          </p:nvCxnSpPr>
          <p:spPr>
            <a:xfrm rot="5400000" flipH="1">
              <a:off x="3543595" y="5644708"/>
              <a:ext cx="10692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C17587FC-DA8E-4653-8B58-C445EC0A1801}"/>
                </a:ext>
              </a:extLst>
            </p:cNvPr>
            <p:cNvCxnSpPr>
              <a:cxnSpLocks/>
            </p:cNvCxnSpPr>
            <p:nvPr/>
          </p:nvCxnSpPr>
          <p:spPr>
            <a:xfrm rot="5400000" flipH="1">
              <a:off x="3753044" y="5644708"/>
              <a:ext cx="10692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B61C92F8-D921-4BEA-A911-686F428577EA}"/>
                </a:ext>
              </a:extLst>
            </p:cNvPr>
            <p:cNvCxnSpPr>
              <a:cxnSpLocks/>
            </p:cNvCxnSpPr>
            <p:nvPr/>
          </p:nvCxnSpPr>
          <p:spPr>
            <a:xfrm rot="5400000" flipH="1">
              <a:off x="3962493" y="5644708"/>
              <a:ext cx="10692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960BD74B-4BE6-491D-92B0-F04FD124F63B}"/>
                </a:ext>
              </a:extLst>
            </p:cNvPr>
            <p:cNvCxnSpPr>
              <a:cxnSpLocks/>
            </p:cNvCxnSpPr>
            <p:nvPr/>
          </p:nvCxnSpPr>
          <p:spPr>
            <a:xfrm rot="5400000" flipH="1">
              <a:off x="4171942" y="5644708"/>
              <a:ext cx="10692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63E288E7-60E4-467E-814F-AEC6F34B8819}"/>
                </a:ext>
              </a:extLst>
            </p:cNvPr>
            <p:cNvCxnSpPr>
              <a:cxnSpLocks/>
            </p:cNvCxnSpPr>
            <p:nvPr/>
          </p:nvCxnSpPr>
          <p:spPr>
            <a:xfrm rot="5400000" flipH="1">
              <a:off x="4381391" y="5644708"/>
              <a:ext cx="10692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" name="Rectangle 95">
              <a:extLst>
                <a:ext uri="{FF2B5EF4-FFF2-40B4-BE49-F238E27FC236}">
                  <a16:creationId xmlns:a16="http://schemas.microsoft.com/office/drawing/2014/main" id="{1A0A9410-2F91-4811-9D56-67CF731F219B}"/>
                </a:ext>
              </a:extLst>
            </p:cNvPr>
            <p:cNvSpPr/>
            <p:nvPr/>
          </p:nvSpPr>
          <p:spPr>
            <a:xfrm>
              <a:off x="1836599" y="3067369"/>
              <a:ext cx="396874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70</a:t>
              </a:r>
            </a:p>
          </p:txBody>
        </p: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17F04221-9630-4D85-B8F9-1B3828FC472A}"/>
                </a:ext>
              </a:extLst>
            </p:cNvPr>
            <p:cNvCxnSpPr>
              <a:cxnSpLocks/>
            </p:cNvCxnSpPr>
            <p:nvPr/>
          </p:nvCxnSpPr>
          <p:spPr>
            <a:xfrm>
              <a:off x="2340364" y="3251991"/>
              <a:ext cx="0" cy="244620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ectangle 136">
              <a:extLst>
                <a:ext uri="{FF2B5EF4-FFF2-40B4-BE49-F238E27FC236}">
                  <a16:creationId xmlns:a16="http://schemas.microsoft.com/office/drawing/2014/main" id="{7E6330FF-7052-4E70-876E-F0F522584217}"/>
                </a:ext>
              </a:extLst>
            </p:cNvPr>
            <p:cNvSpPr/>
            <p:nvPr/>
          </p:nvSpPr>
          <p:spPr>
            <a:xfrm rot="16200000">
              <a:off x="813550" y="4232075"/>
              <a:ext cx="2073335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Temperature in °C</a:t>
              </a:r>
            </a:p>
          </p:txBody>
        </p:sp>
        <p:sp>
          <p:nvSpPr>
            <p:cNvPr id="138" name="Rectangle 137">
              <a:extLst>
                <a:ext uri="{FF2B5EF4-FFF2-40B4-BE49-F238E27FC236}">
                  <a16:creationId xmlns:a16="http://schemas.microsoft.com/office/drawing/2014/main" id="{D712A3FF-9F15-4069-A425-80051F252B35}"/>
                </a:ext>
              </a:extLst>
            </p:cNvPr>
            <p:cNvSpPr/>
            <p:nvPr/>
          </p:nvSpPr>
          <p:spPr>
            <a:xfrm>
              <a:off x="1836599" y="4237694"/>
              <a:ext cx="396874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45</a:t>
              </a:r>
            </a:p>
          </p:txBody>
        </p: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637B4201-F683-4CCB-9478-14A68451957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46873" y="5129317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674019DD-6D69-41A5-853B-4B1725B256D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46873" y="4661965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38D1D4AB-8B87-42FF-B1CD-D54A8837B0D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46873" y="4194613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2" name="Rectangle 141">
              <a:extLst>
                <a:ext uri="{FF2B5EF4-FFF2-40B4-BE49-F238E27FC236}">
                  <a16:creationId xmlns:a16="http://schemas.microsoft.com/office/drawing/2014/main" id="{C8C0D785-5E8C-4AC1-8BA5-D2AEE0F916B1}"/>
                </a:ext>
              </a:extLst>
            </p:cNvPr>
            <p:cNvSpPr/>
            <p:nvPr/>
          </p:nvSpPr>
          <p:spPr>
            <a:xfrm>
              <a:off x="1836599" y="5408023"/>
              <a:ext cx="396874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20</a:t>
              </a:r>
            </a:p>
          </p:txBody>
        </p:sp>
        <p:sp>
          <p:nvSpPr>
            <p:cNvPr id="143" name="Rectangle 142">
              <a:extLst>
                <a:ext uri="{FF2B5EF4-FFF2-40B4-BE49-F238E27FC236}">
                  <a16:creationId xmlns:a16="http://schemas.microsoft.com/office/drawing/2014/main" id="{6C0DFB80-60B0-412D-A455-46A9379948DC}"/>
                </a:ext>
              </a:extLst>
            </p:cNvPr>
            <p:cNvSpPr/>
            <p:nvPr/>
          </p:nvSpPr>
          <p:spPr>
            <a:xfrm>
              <a:off x="1836599" y="4003629"/>
              <a:ext cx="396874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50</a:t>
              </a:r>
            </a:p>
          </p:txBody>
        </p: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5EA40CD7-0D9F-449F-9232-2CF824119EE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46873" y="3960937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3DD7988E-A955-46DD-9A12-DB83B122968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46873" y="4428289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0F80C1A9-3458-4E64-ACC9-5D364ADDB6B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46873" y="4895641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Straight Connector 146">
              <a:extLst>
                <a:ext uri="{FF2B5EF4-FFF2-40B4-BE49-F238E27FC236}">
                  <a16:creationId xmlns:a16="http://schemas.microsoft.com/office/drawing/2014/main" id="{6DF3870B-9751-4E0C-AD36-8B8C7CCE79A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46873" y="5362993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8" name="Rectangle 147">
              <a:extLst>
                <a:ext uri="{FF2B5EF4-FFF2-40B4-BE49-F238E27FC236}">
                  <a16:creationId xmlns:a16="http://schemas.microsoft.com/office/drawing/2014/main" id="{87720158-F95E-4D31-85FA-60412CAD78EA}"/>
                </a:ext>
              </a:extLst>
            </p:cNvPr>
            <p:cNvSpPr/>
            <p:nvPr/>
          </p:nvSpPr>
          <p:spPr>
            <a:xfrm>
              <a:off x="1836599" y="4471759"/>
              <a:ext cx="396874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40</a:t>
              </a:r>
            </a:p>
          </p:txBody>
        </p:sp>
        <p:sp>
          <p:nvSpPr>
            <p:cNvPr id="149" name="Rectangle 148">
              <a:extLst>
                <a:ext uri="{FF2B5EF4-FFF2-40B4-BE49-F238E27FC236}">
                  <a16:creationId xmlns:a16="http://schemas.microsoft.com/office/drawing/2014/main" id="{561FC21C-B5D1-457C-B323-B6A85A97CD6E}"/>
                </a:ext>
              </a:extLst>
            </p:cNvPr>
            <p:cNvSpPr/>
            <p:nvPr/>
          </p:nvSpPr>
          <p:spPr>
            <a:xfrm>
              <a:off x="1836599" y="4939889"/>
              <a:ext cx="396874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30</a:t>
              </a:r>
            </a:p>
          </p:txBody>
        </p:sp>
        <p:sp>
          <p:nvSpPr>
            <p:cNvPr id="150" name="Rectangle 149">
              <a:extLst>
                <a:ext uri="{FF2B5EF4-FFF2-40B4-BE49-F238E27FC236}">
                  <a16:creationId xmlns:a16="http://schemas.microsoft.com/office/drawing/2014/main" id="{EEA7BBD2-0B07-4798-A2B3-F7DC905F91BE}"/>
                </a:ext>
              </a:extLst>
            </p:cNvPr>
            <p:cNvSpPr/>
            <p:nvPr/>
          </p:nvSpPr>
          <p:spPr>
            <a:xfrm>
              <a:off x="1836599" y="4705824"/>
              <a:ext cx="396874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35</a:t>
              </a:r>
            </a:p>
          </p:txBody>
        </p:sp>
        <p:sp>
          <p:nvSpPr>
            <p:cNvPr id="151" name="Rectangle 150">
              <a:extLst>
                <a:ext uri="{FF2B5EF4-FFF2-40B4-BE49-F238E27FC236}">
                  <a16:creationId xmlns:a16="http://schemas.microsoft.com/office/drawing/2014/main" id="{0D310B22-C0BB-400E-9F5A-AFA04C1A2570}"/>
                </a:ext>
              </a:extLst>
            </p:cNvPr>
            <p:cNvSpPr/>
            <p:nvPr/>
          </p:nvSpPr>
          <p:spPr>
            <a:xfrm>
              <a:off x="1836599" y="5173954"/>
              <a:ext cx="396874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25</a:t>
              </a:r>
            </a:p>
          </p:txBody>
        </p:sp>
        <p:cxnSp>
          <p:nvCxnSpPr>
            <p:cNvPr id="152" name="Straight Connector 151">
              <a:extLst>
                <a:ext uri="{FF2B5EF4-FFF2-40B4-BE49-F238E27FC236}">
                  <a16:creationId xmlns:a16="http://schemas.microsoft.com/office/drawing/2014/main" id="{557E1D7D-F53E-4BFC-A1F6-C4C6A0681B2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46873" y="3727261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>
              <a:extLst>
                <a:ext uri="{FF2B5EF4-FFF2-40B4-BE49-F238E27FC236}">
                  <a16:creationId xmlns:a16="http://schemas.microsoft.com/office/drawing/2014/main" id="{D69662D3-0CE9-4E96-9B08-77D1014FFF7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46873" y="3493585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4" name="Rectangle 153">
              <a:extLst>
                <a:ext uri="{FF2B5EF4-FFF2-40B4-BE49-F238E27FC236}">
                  <a16:creationId xmlns:a16="http://schemas.microsoft.com/office/drawing/2014/main" id="{A643B2E3-AD86-49AA-9BF2-2647322AFB97}"/>
                </a:ext>
              </a:extLst>
            </p:cNvPr>
            <p:cNvSpPr/>
            <p:nvPr/>
          </p:nvSpPr>
          <p:spPr>
            <a:xfrm>
              <a:off x="1836599" y="3769564"/>
              <a:ext cx="396874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55</a:t>
              </a:r>
            </a:p>
          </p:txBody>
        </p:sp>
        <p:sp>
          <p:nvSpPr>
            <p:cNvPr id="155" name="Rectangle 154">
              <a:extLst>
                <a:ext uri="{FF2B5EF4-FFF2-40B4-BE49-F238E27FC236}">
                  <a16:creationId xmlns:a16="http://schemas.microsoft.com/office/drawing/2014/main" id="{EF5FA28E-9C9E-4C74-B023-80756DE9CD16}"/>
                </a:ext>
              </a:extLst>
            </p:cNvPr>
            <p:cNvSpPr/>
            <p:nvPr/>
          </p:nvSpPr>
          <p:spPr>
            <a:xfrm>
              <a:off x="1836599" y="3535499"/>
              <a:ext cx="396874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60</a:t>
              </a:r>
            </a:p>
          </p:txBody>
        </p:sp>
        <p:sp>
          <p:nvSpPr>
            <p:cNvPr id="156" name="Rectangle 155">
              <a:extLst>
                <a:ext uri="{FF2B5EF4-FFF2-40B4-BE49-F238E27FC236}">
                  <a16:creationId xmlns:a16="http://schemas.microsoft.com/office/drawing/2014/main" id="{B436398D-ACFA-40A1-9BBF-85DA5DEBC077}"/>
                </a:ext>
              </a:extLst>
            </p:cNvPr>
            <p:cNvSpPr/>
            <p:nvPr/>
          </p:nvSpPr>
          <p:spPr>
            <a:xfrm>
              <a:off x="1836599" y="3301434"/>
              <a:ext cx="396874" cy="39162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r"/>
              <a:r>
                <a:rPr lang="en-GB" altLang="en-US" sz="1600" dirty="0">
                  <a:latin typeface="Kalam" panose="02000000000000000000" pitchFamily="2" charset="0"/>
                  <a:cs typeface="Kalam" panose="02000000000000000000" pitchFamily="2" charset="0"/>
                  <a:sym typeface="Sassoon Infant Rg" pitchFamily="2" charset="0"/>
                </a:rPr>
                <a:t>65</a:t>
              </a:r>
            </a:p>
          </p:txBody>
        </p:sp>
        <p:cxnSp>
          <p:nvCxnSpPr>
            <p:cNvPr id="157" name="Straight Connector 156">
              <a:extLst>
                <a:ext uri="{FF2B5EF4-FFF2-40B4-BE49-F238E27FC236}">
                  <a16:creationId xmlns:a16="http://schemas.microsoft.com/office/drawing/2014/main" id="{0E6CE7CA-DDF2-4882-A678-AD3BF3036AA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46874" y="5596672"/>
              <a:ext cx="219401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Straight Connector 157">
              <a:extLst>
                <a:ext uri="{FF2B5EF4-FFF2-40B4-BE49-F238E27FC236}">
                  <a16:creationId xmlns:a16="http://schemas.microsoft.com/office/drawing/2014/main" id="{E331A3CD-92AD-4B8E-A6C0-7FF2F2A66C3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40256" y="5503189"/>
              <a:ext cx="2088401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Straight Connector 158">
              <a:extLst>
                <a:ext uri="{FF2B5EF4-FFF2-40B4-BE49-F238E27FC236}">
                  <a16:creationId xmlns:a16="http://schemas.microsoft.com/office/drawing/2014/main" id="{ACFC960D-9335-4F27-8202-2E1ABFC60FA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40256" y="5549924"/>
              <a:ext cx="2088401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Straight Connector 159">
              <a:extLst>
                <a:ext uri="{FF2B5EF4-FFF2-40B4-BE49-F238E27FC236}">
                  <a16:creationId xmlns:a16="http://schemas.microsoft.com/office/drawing/2014/main" id="{57520E9F-44B3-427E-92E2-4D179BD9F8B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40256" y="5456454"/>
              <a:ext cx="2088401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Straight Connector 160">
              <a:extLst>
                <a:ext uri="{FF2B5EF4-FFF2-40B4-BE49-F238E27FC236}">
                  <a16:creationId xmlns:a16="http://schemas.microsoft.com/office/drawing/2014/main" id="{D774700D-7A8A-4F24-965D-F62A9DC6A15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40256" y="5409719"/>
              <a:ext cx="2088401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Straight Connector 161">
              <a:extLst>
                <a:ext uri="{FF2B5EF4-FFF2-40B4-BE49-F238E27FC236}">
                  <a16:creationId xmlns:a16="http://schemas.microsoft.com/office/drawing/2014/main" id="{154D0096-5D78-4498-9F8D-A6DD8C4582E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40256" y="5362984"/>
              <a:ext cx="2088401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Straight Connector 162">
              <a:extLst>
                <a:ext uri="{FF2B5EF4-FFF2-40B4-BE49-F238E27FC236}">
                  <a16:creationId xmlns:a16="http://schemas.microsoft.com/office/drawing/2014/main" id="{BE5A856F-9808-48D5-A192-7DB31B0A6D2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40256" y="5269514"/>
              <a:ext cx="2088401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Straight Connector 163">
              <a:extLst>
                <a:ext uri="{FF2B5EF4-FFF2-40B4-BE49-F238E27FC236}">
                  <a16:creationId xmlns:a16="http://schemas.microsoft.com/office/drawing/2014/main" id="{9CCB2B24-05C2-46EC-ADFE-E275FBE98A5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40256" y="5316249"/>
              <a:ext cx="2088401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>
              <a:extLst>
                <a:ext uri="{FF2B5EF4-FFF2-40B4-BE49-F238E27FC236}">
                  <a16:creationId xmlns:a16="http://schemas.microsoft.com/office/drawing/2014/main" id="{0F8A4757-29E5-40D4-80A7-90B3EC4105E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40256" y="5222779"/>
              <a:ext cx="2088401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>
              <a:extLst>
                <a:ext uri="{FF2B5EF4-FFF2-40B4-BE49-F238E27FC236}">
                  <a16:creationId xmlns:a16="http://schemas.microsoft.com/office/drawing/2014/main" id="{3D31210B-C84E-434C-9C62-C3160425A8B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40256" y="5176044"/>
              <a:ext cx="2088401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>
              <a:extLst>
                <a:ext uri="{FF2B5EF4-FFF2-40B4-BE49-F238E27FC236}">
                  <a16:creationId xmlns:a16="http://schemas.microsoft.com/office/drawing/2014/main" id="{6B9B0DD7-3DF3-4FCC-8815-207655EE90C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40256" y="5129309"/>
              <a:ext cx="2088401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>
              <a:extLst>
                <a:ext uri="{FF2B5EF4-FFF2-40B4-BE49-F238E27FC236}">
                  <a16:creationId xmlns:a16="http://schemas.microsoft.com/office/drawing/2014/main" id="{656EF547-3644-41E6-BA84-56FF1C23153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40256" y="5035839"/>
              <a:ext cx="2088401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>
              <a:extLst>
                <a:ext uri="{FF2B5EF4-FFF2-40B4-BE49-F238E27FC236}">
                  <a16:creationId xmlns:a16="http://schemas.microsoft.com/office/drawing/2014/main" id="{B3BE165C-9B61-472E-8FDF-3DFA0A88223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40256" y="5082574"/>
              <a:ext cx="2088401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Straight Connector 169">
              <a:extLst>
                <a:ext uri="{FF2B5EF4-FFF2-40B4-BE49-F238E27FC236}">
                  <a16:creationId xmlns:a16="http://schemas.microsoft.com/office/drawing/2014/main" id="{8F42AB98-DF51-41AD-BC54-891B62925D6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40256" y="4989104"/>
              <a:ext cx="2088401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>
              <a:extLst>
                <a:ext uri="{FF2B5EF4-FFF2-40B4-BE49-F238E27FC236}">
                  <a16:creationId xmlns:a16="http://schemas.microsoft.com/office/drawing/2014/main" id="{885CC297-C0A9-4893-AD8D-DA780064E40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40256" y="4942369"/>
              <a:ext cx="2088401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>
              <a:extLst>
                <a:ext uri="{FF2B5EF4-FFF2-40B4-BE49-F238E27FC236}">
                  <a16:creationId xmlns:a16="http://schemas.microsoft.com/office/drawing/2014/main" id="{D531259E-3025-407D-A774-8FF2DD28C13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40256" y="4895634"/>
              <a:ext cx="2088401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>
              <a:extLst>
                <a:ext uri="{FF2B5EF4-FFF2-40B4-BE49-F238E27FC236}">
                  <a16:creationId xmlns:a16="http://schemas.microsoft.com/office/drawing/2014/main" id="{6B57B840-3422-424C-ABC8-975ACF2830C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40256" y="4802164"/>
              <a:ext cx="2088401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>
              <a:extLst>
                <a:ext uri="{FF2B5EF4-FFF2-40B4-BE49-F238E27FC236}">
                  <a16:creationId xmlns:a16="http://schemas.microsoft.com/office/drawing/2014/main" id="{2E9FDCFD-EBFC-4A18-A20D-24BDFC730F4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40256" y="4848899"/>
              <a:ext cx="2088401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Straight Connector 174">
              <a:extLst>
                <a:ext uri="{FF2B5EF4-FFF2-40B4-BE49-F238E27FC236}">
                  <a16:creationId xmlns:a16="http://schemas.microsoft.com/office/drawing/2014/main" id="{4B6ECC82-F898-4DA0-8E29-5D6E7000A14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40256" y="4755429"/>
              <a:ext cx="2088401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Connector 175">
              <a:extLst>
                <a:ext uri="{FF2B5EF4-FFF2-40B4-BE49-F238E27FC236}">
                  <a16:creationId xmlns:a16="http://schemas.microsoft.com/office/drawing/2014/main" id="{7FB6B031-3B51-407C-9F52-6F7FEB6F442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40256" y="4708694"/>
              <a:ext cx="2088401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>
              <a:extLst>
                <a:ext uri="{FF2B5EF4-FFF2-40B4-BE49-F238E27FC236}">
                  <a16:creationId xmlns:a16="http://schemas.microsoft.com/office/drawing/2014/main" id="{0E513EF6-6FA6-4560-B16A-7ACA1A34966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40256" y="4661959"/>
              <a:ext cx="2088401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>
              <a:extLst>
                <a:ext uri="{FF2B5EF4-FFF2-40B4-BE49-F238E27FC236}">
                  <a16:creationId xmlns:a16="http://schemas.microsoft.com/office/drawing/2014/main" id="{B3A60BD9-F0B8-4AAA-B866-EC600229ADA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40256" y="4568489"/>
              <a:ext cx="2088401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Straight Connector 178">
              <a:extLst>
                <a:ext uri="{FF2B5EF4-FFF2-40B4-BE49-F238E27FC236}">
                  <a16:creationId xmlns:a16="http://schemas.microsoft.com/office/drawing/2014/main" id="{45EFE521-4119-4917-A645-503969DC9D1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40256" y="4615224"/>
              <a:ext cx="2088401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Straight Connector 179">
              <a:extLst>
                <a:ext uri="{FF2B5EF4-FFF2-40B4-BE49-F238E27FC236}">
                  <a16:creationId xmlns:a16="http://schemas.microsoft.com/office/drawing/2014/main" id="{5755F273-A9DE-46F2-9D03-CD5C8E99E6B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40256" y="4521754"/>
              <a:ext cx="2088401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>
              <a:extLst>
                <a:ext uri="{FF2B5EF4-FFF2-40B4-BE49-F238E27FC236}">
                  <a16:creationId xmlns:a16="http://schemas.microsoft.com/office/drawing/2014/main" id="{CA4797F9-836F-48BD-A4B1-09467FB64ED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40256" y="4475019"/>
              <a:ext cx="2088401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>
              <a:extLst>
                <a:ext uri="{FF2B5EF4-FFF2-40B4-BE49-F238E27FC236}">
                  <a16:creationId xmlns:a16="http://schemas.microsoft.com/office/drawing/2014/main" id="{8ED584A7-9903-4518-998C-87777E3C2E6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40256" y="4428284"/>
              <a:ext cx="2088401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>
              <a:extLst>
                <a:ext uri="{FF2B5EF4-FFF2-40B4-BE49-F238E27FC236}">
                  <a16:creationId xmlns:a16="http://schemas.microsoft.com/office/drawing/2014/main" id="{77A57A0F-436F-4134-A4D1-77850F59DFA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40256" y="4334814"/>
              <a:ext cx="2088401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>
              <a:extLst>
                <a:ext uri="{FF2B5EF4-FFF2-40B4-BE49-F238E27FC236}">
                  <a16:creationId xmlns:a16="http://schemas.microsoft.com/office/drawing/2014/main" id="{3B467EB2-57E5-4387-828C-984C63582A0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40256" y="4381549"/>
              <a:ext cx="2088401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>
              <a:extLst>
                <a:ext uri="{FF2B5EF4-FFF2-40B4-BE49-F238E27FC236}">
                  <a16:creationId xmlns:a16="http://schemas.microsoft.com/office/drawing/2014/main" id="{C4237F45-3459-4D64-AA4F-3A39C2EE194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40256" y="4288079"/>
              <a:ext cx="2088401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>
              <a:extLst>
                <a:ext uri="{FF2B5EF4-FFF2-40B4-BE49-F238E27FC236}">
                  <a16:creationId xmlns:a16="http://schemas.microsoft.com/office/drawing/2014/main" id="{4C0623D2-9533-4C69-B1EB-DE2305BA125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40256" y="4241344"/>
              <a:ext cx="2088401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>
              <a:extLst>
                <a:ext uri="{FF2B5EF4-FFF2-40B4-BE49-F238E27FC236}">
                  <a16:creationId xmlns:a16="http://schemas.microsoft.com/office/drawing/2014/main" id="{5F10F961-0794-4B2F-8F0C-45BBDCA506A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40256" y="4194609"/>
              <a:ext cx="2088401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>
              <a:extLst>
                <a:ext uri="{FF2B5EF4-FFF2-40B4-BE49-F238E27FC236}">
                  <a16:creationId xmlns:a16="http://schemas.microsoft.com/office/drawing/2014/main" id="{C3272BFA-2F65-4ADB-B6DF-C0954969FEC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40256" y="4101139"/>
              <a:ext cx="2088401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>
              <a:extLst>
                <a:ext uri="{FF2B5EF4-FFF2-40B4-BE49-F238E27FC236}">
                  <a16:creationId xmlns:a16="http://schemas.microsoft.com/office/drawing/2014/main" id="{5EFE379B-84E4-4773-9794-4A61FF13278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40256" y="4147874"/>
              <a:ext cx="2088401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>
              <a:extLst>
                <a:ext uri="{FF2B5EF4-FFF2-40B4-BE49-F238E27FC236}">
                  <a16:creationId xmlns:a16="http://schemas.microsoft.com/office/drawing/2014/main" id="{53769B99-00FA-45CC-B7E3-4AAF02168B9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40256" y="4054404"/>
              <a:ext cx="2088401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190">
              <a:extLst>
                <a:ext uri="{FF2B5EF4-FFF2-40B4-BE49-F238E27FC236}">
                  <a16:creationId xmlns:a16="http://schemas.microsoft.com/office/drawing/2014/main" id="{3A34405D-28ED-4316-8865-F56AED4CE0E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40256" y="4007669"/>
              <a:ext cx="2088401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191">
              <a:extLst>
                <a:ext uri="{FF2B5EF4-FFF2-40B4-BE49-F238E27FC236}">
                  <a16:creationId xmlns:a16="http://schemas.microsoft.com/office/drawing/2014/main" id="{356D4D57-D4F0-4F30-8E61-570F224B227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40256" y="3960934"/>
              <a:ext cx="2088401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Straight Connector 192">
              <a:extLst>
                <a:ext uri="{FF2B5EF4-FFF2-40B4-BE49-F238E27FC236}">
                  <a16:creationId xmlns:a16="http://schemas.microsoft.com/office/drawing/2014/main" id="{566B5DA1-0E5E-4FD3-A890-24E8BD5EBA8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40256" y="3867464"/>
              <a:ext cx="2088401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Straight Connector 193">
              <a:extLst>
                <a:ext uri="{FF2B5EF4-FFF2-40B4-BE49-F238E27FC236}">
                  <a16:creationId xmlns:a16="http://schemas.microsoft.com/office/drawing/2014/main" id="{D95D6D3A-ADD2-4AAA-A0F4-A7B5235004B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40256" y="3914199"/>
              <a:ext cx="2088401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Straight Connector 194">
              <a:extLst>
                <a:ext uri="{FF2B5EF4-FFF2-40B4-BE49-F238E27FC236}">
                  <a16:creationId xmlns:a16="http://schemas.microsoft.com/office/drawing/2014/main" id="{98BC7430-34A3-4F43-B140-2438ED96659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40256" y="3820729"/>
              <a:ext cx="2088401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Straight Connector 195">
              <a:extLst>
                <a:ext uri="{FF2B5EF4-FFF2-40B4-BE49-F238E27FC236}">
                  <a16:creationId xmlns:a16="http://schemas.microsoft.com/office/drawing/2014/main" id="{E05B6C5E-8EDD-479D-8C48-72B38D8FC48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40256" y="3773994"/>
              <a:ext cx="2088401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Straight Connector 196">
              <a:extLst>
                <a:ext uri="{FF2B5EF4-FFF2-40B4-BE49-F238E27FC236}">
                  <a16:creationId xmlns:a16="http://schemas.microsoft.com/office/drawing/2014/main" id="{51D081CF-0E43-4600-BF5F-D5A31B14487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40256" y="3727259"/>
              <a:ext cx="2088401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Straight Connector 197">
              <a:extLst>
                <a:ext uri="{FF2B5EF4-FFF2-40B4-BE49-F238E27FC236}">
                  <a16:creationId xmlns:a16="http://schemas.microsoft.com/office/drawing/2014/main" id="{1784E020-E410-41B1-BEBA-0560B813626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40256" y="3633789"/>
              <a:ext cx="2088401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Straight Connector 198">
              <a:extLst>
                <a:ext uri="{FF2B5EF4-FFF2-40B4-BE49-F238E27FC236}">
                  <a16:creationId xmlns:a16="http://schemas.microsoft.com/office/drawing/2014/main" id="{0BE0A25F-CAE7-4C5A-80C8-2B24744BCFE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40256" y="3680524"/>
              <a:ext cx="2088401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Straight Connector 199">
              <a:extLst>
                <a:ext uri="{FF2B5EF4-FFF2-40B4-BE49-F238E27FC236}">
                  <a16:creationId xmlns:a16="http://schemas.microsoft.com/office/drawing/2014/main" id="{D8DF6919-F80F-43F0-A0C8-90272009E24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40256" y="3587054"/>
              <a:ext cx="2088401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Straight Connector 200">
              <a:extLst>
                <a:ext uri="{FF2B5EF4-FFF2-40B4-BE49-F238E27FC236}">
                  <a16:creationId xmlns:a16="http://schemas.microsoft.com/office/drawing/2014/main" id="{168561AF-CC13-4F8E-9188-3C2E5A5C4DA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40256" y="3540319"/>
              <a:ext cx="2088401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Straight Connector 201">
              <a:extLst>
                <a:ext uri="{FF2B5EF4-FFF2-40B4-BE49-F238E27FC236}">
                  <a16:creationId xmlns:a16="http://schemas.microsoft.com/office/drawing/2014/main" id="{9442E86D-4700-4F45-A34A-67B9230BBB2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40256" y="3493584"/>
              <a:ext cx="2088401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Straight Connector 202">
              <a:extLst>
                <a:ext uri="{FF2B5EF4-FFF2-40B4-BE49-F238E27FC236}">
                  <a16:creationId xmlns:a16="http://schemas.microsoft.com/office/drawing/2014/main" id="{07476C2B-20CF-43B6-B6FB-8D4E8B34DD2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40258" y="3400114"/>
              <a:ext cx="2089954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Straight Connector 203">
              <a:extLst>
                <a:ext uri="{FF2B5EF4-FFF2-40B4-BE49-F238E27FC236}">
                  <a16:creationId xmlns:a16="http://schemas.microsoft.com/office/drawing/2014/main" id="{DE937890-FB57-486E-8314-2AC68A733AA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40258" y="3446849"/>
              <a:ext cx="2093512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Straight Connector 204">
              <a:extLst>
                <a:ext uri="{FF2B5EF4-FFF2-40B4-BE49-F238E27FC236}">
                  <a16:creationId xmlns:a16="http://schemas.microsoft.com/office/drawing/2014/main" id="{972BD739-8213-4E68-88D5-862955B5330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40257" y="3353379"/>
              <a:ext cx="2093513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Straight Connector 205">
              <a:extLst>
                <a:ext uri="{FF2B5EF4-FFF2-40B4-BE49-F238E27FC236}">
                  <a16:creationId xmlns:a16="http://schemas.microsoft.com/office/drawing/2014/main" id="{F4FB5E0E-F8D8-4D0A-9F30-965E4F64E44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40257" y="3306644"/>
              <a:ext cx="2089955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Straight Connector 206">
              <a:extLst>
                <a:ext uri="{FF2B5EF4-FFF2-40B4-BE49-F238E27FC236}">
                  <a16:creationId xmlns:a16="http://schemas.microsoft.com/office/drawing/2014/main" id="{527D7B1D-F2C3-49D8-9FD2-BFADB488616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40258" y="3259909"/>
              <a:ext cx="2093512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Straight Connector 207">
              <a:extLst>
                <a:ext uri="{FF2B5EF4-FFF2-40B4-BE49-F238E27FC236}">
                  <a16:creationId xmlns:a16="http://schemas.microsoft.com/office/drawing/2014/main" id="{D85B3FF4-6071-4529-B1DF-227216A5EB25}"/>
                </a:ext>
              </a:extLst>
            </p:cNvPr>
            <p:cNvCxnSpPr>
              <a:cxnSpLocks/>
            </p:cNvCxnSpPr>
            <p:nvPr/>
          </p:nvCxnSpPr>
          <p:spPr>
            <a:xfrm>
              <a:off x="4434771" y="3259107"/>
              <a:ext cx="0" cy="2337565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>
              <a:extLst>
                <a:ext uri="{FF2B5EF4-FFF2-40B4-BE49-F238E27FC236}">
                  <a16:creationId xmlns:a16="http://schemas.microsoft.com/office/drawing/2014/main" id="{6C394F8B-AC1E-4AFA-9369-1B60DE943F94}"/>
                </a:ext>
              </a:extLst>
            </p:cNvPr>
            <p:cNvCxnSpPr>
              <a:cxnSpLocks/>
            </p:cNvCxnSpPr>
            <p:nvPr/>
          </p:nvCxnSpPr>
          <p:spPr>
            <a:xfrm>
              <a:off x="4225320" y="3262665"/>
              <a:ext cx="0" cy="2334007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>
              <a:extLst>
                <a:ext uri="{FF2B5EF4-FFF2-40B4-BE49-F238E27FC236}">
                  <a16:creationId xmlns:a16="http://schemas.microsoft.com/office/drawing/2014/main" id="{EC750AF7-6712-48F3-84F9-1C314D985505}"/>
                </a:ext>
              </a:extLst>
            </p:cNvPr>
            <p:cNvCxnSpPr>
              <a:cxnSpLocks/>
            </p:cNvCxnSpPr>
            <p:nvPr/>
          </p:nvCxnSpPr>
          <p:spPr>
            <a:xfrm>
              <a:off x="4015869" y="3262665"/>
              <a:ext cx="0" cy="2334007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>
              <a:extLst>
                <a:ext uri="{FF2B5EF4-FFF2-40B4-BE49-F238E27FC236}">
                  <a16:creationId xmlns:a16="http://schemas.microsoft.com/office/drawing/2014/main" id="{261B6E26-540D-40E7-B640-959D4AE45841}"/>
                </a:ext>
              </a:extLst>
            </p:cNvPr>
            <p:cNvCxnSpPr>
              <a:cxnSpLocks/>
            </p:cNvCxnSpPr>
            <p:nvPr/>
          </p:nvCxnSpPr>
          <p:spPr>
            <a:xfrm>
              <a:off x="3806418" y="3255549"/>
              <a:ext cx="0" cy="2341123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>
              <a:extLst>
                <a:ext uri="{FF2B5EF4-FFF2-40B4-BE49-F238E27FC236}">
                  <a16:creationId xmlns:a16="http://schemas.microsoft.com/office/drawing/2014/main" id="{144AE659-432D-4B0F-AACD-8FA64BE6940F}"/>
                </a:ext>
              </a:extLst>
            </p:cNvPr>
            <p:cNvCxnSpPr>
              <a:cxnSpLocks/>
            </p:cNvCxnSpPr>
            <p:nvPr/>
          </p:nvCxnSpPr>
          <p:spPr>
            <a:xfrm>
              <a:off x="3596967" y="3259107"/>
              <a:ext cx="0" cy="2337565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>
              <a:extLst>
                <a:ext uri="{FF2B5EF4-FFF2-40B4-BE49-F238E27FC236}">
                  <a16:creationId xmlns:a16="http://schemas.microsoft.com/office/drawing/2014/main" id="{D501E05A-9718-4701-9058-F2C2096C4EF1}"/>
                </a:ext>
              </a:extLst>
            </p:cNvPr>
            <p:cNvCxnSpPr>
              <a:cxnSpLocks/>
            </p:cNvCxnSpPr>
            <p:nvPr/>
          </p:nvCxnSpPr>
          <p:spPr>
            <a:xfrm>
              <a:off x="3387516" y="3255549"/>
              <a:ext cx="0" cy="2341123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>
              <a:extLst>
                <a:ext uri="{FF2B5EF4-FFF2-40B4-BE49-F238E27FC236}">
                  <a16:creationId xmlns:a16="http://schemas.microsoft.com/office/drawing/2014/main" id="{229EA61C-6118-4214-BBCD-581B3562BA65}"/>
                </a:ext>
              </a:extLst>
            </p:cNvPr>
            <p:cNvCxnSpPr>
              <a:cxnSpLocks/>
            </p:cNvCxnSpPr>
            <p:nvPr/>
          </p:nvCxnSpPr>
          <p:spPr>
            <a:xfrm>
              <a:off x="3178065" y="3259107"/>
              <a:ext cx="0" cy="2337565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>
              <a:extLst>
                <a:ext uri="{FF2B5EF4-FFF2-40B4-BE49-F238E27FC236}">
                  <a16:creationId xmlns:a16="http://schemas.microsoft.com/office/drawing/2014/main" id="{F5326B0D-D09D-4AD4-9B2F-CF09FDA256C2}"/>
                </a:ext>
              </a:extLst>
            </p:cNvPr>
            <p:cNvCxnSpPr>
              <a:cxnSpLocks/>
            </p:cNvCxnSpPr>
            <p:nvPr/>
          </p:nvCxnSpPr>
          <p:spPr>
            <a:xfrm>
              <a:off x="2968614" y="3255549"/>
              <a:ext cx="0" cy="2341123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>
              <a:extLst>
                <a:ext uri="{FF2B5EF4-FFF2-40B4-BE49-F238E27FC236}">
                  <a16:creationId xmlns:a16="http://schemas.microsoft.com/office/drawing/2014/main" id="{D870F5E8-0D63-4563-8502-ACD8FC0138D7}"/>
                </a:ext>
              </a:extLst>
            </p:cNvPr>
            <p:cNvCxnSpPr>
              <a:cxnSpLocks/>
            </p:cNvCxnSpPr>
            <p:nvPr/>
          </p:nvCxnSpPr>
          <p:spPr>
            <a:xfrm>
              <a:off x="2759163" y="3259107"/>
              <a:ext cx="0" cy="2337565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>
              <a:extLst>
                <a:ext uri="{FF2B5EF4-FFF2-40B4-BE49-F238E27FC236}">
                  <a16:creationId xmlns:a16="http://schemas.microsoft.com/office/drawing/2014/main" id="{DA558BF1-65E7-43B3-9937-788D9F50245C}"/>
                </a:ext>
              </a:extLst>
            </p:cNvPr>
            <p:cNvCxnSpPr>
              <a:cxnSpLocks/>
            </p:cNvCxnSpPr>
            <p:nvPr/>
          </p:nvCxnSpPr>
          <p:spPr>
            <a:xfrm>
              <a:off x="2549712" y="3259107"/>
              <a:ext cx="0" cy="2337565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8" name="Oval 217">
              <a:extLst>
                <a:ext uri="{FF2B5EF4-FFF2-40B4-BE49-F238E27FC236}">
                  <a16:creationId xmlns:a16="http://schemas.microsoft.com/office/drawing/2014/main" id="{6E8FE107-0A5F-4DB7-B70B-CCFBF0FC906F}"/>
                </a:ext>
              </a:extLst>
            </p:cNvPr>
            <p:cNvSpPr/>
            <p:nvPr/>
          </p:nvSpPr>
          <p:spPr>
            <a:xfrm>
              <a:off x="2315839" y="5341898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219" name="Straight Connector 218">
              <a:extLst>
                <a:ext uri="{FF2B5EF4-FFF2-40B4-BE49-F238E27FC236}">
                  <a16:creationId xmlns:a16="http://schemas.microsoft.com/office/drawing/2014/main" id="{DD0B9871-44C1-471E-9C9E-C9932246567D}"/>
                </a:ext>
              </a:extLst>
            </p:cNvPr>
            <p:cNvCxnSpPr>
              <a:cxnSpLocks/>
            </p:cNvCxnSpPr>
            <p:nvPr/>
          </p:nvCxnSpPr>
          <p:spPr>
            <a:xfrm rot="182598" flipV="1">
              <a:off x="2392718" y="3440512"/>
              <a:ext cx="1989510" cy="1975565"/>
            </a:xfrm>
            <a:prstGeom prst="line">
              <a:avLst/>
            </a:prstGeom>
            <a:ln w="19050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>
              <a:extLst>
                <a:ext uri="{FF2B5EF4-FFF2-40B4-BE49-F238E27FC236}">
                  <a16:creationId xmlns:a16="http://schemas.microsoft.com/office/drawing/2014/main" id="{C16DE751-339B-4B07-B1A7-D6E55112A25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46873" y="3259909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1" name="Oval 220">
              <a:extLst>
                <a:ext uri="{FF2B5EF4-FFF2-40B4-BE49-F238E27FC236}">
                  <a16:creationId xmlns:a16="http://schemas.microsoft.com/office/drawing/2014/main" id="{6A7811EC-5C3F-4551-9ACF-211D0E0BD832}"/>
                </a:ext>
              </a:extLst>
            </p:cNvPr>
            <p:cNvSpPr/>
            <p:nvPr/>
          </p:nvSpPr>
          <p:spPr>
            <a:xfrm>
              <a:off x="4413794" y="3469791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0B1C9363-AFC6-4D22-9DD0-7660F39C912C}"/>
              </a:ext>
            </a:extLst>
          </p:cNvPr>
          <p:cNvSpPr/>
          <p:nvPr/>
        </p:nvSpPr>
        <p:spPr>
          <a:xfrm>
            <a:off x="748249" y="6085840"/>
            <a:ext cx="7647502" cy="1838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2" name="Whole Class">
            <a:extLst>
              <a:ext uri="{FF2B5EF4-FFF2-40B4-BE49-F238E27FC236}">
                <a16:creationId xmlns:a16="http://schemas.microsoft.com/office/drawing/2014/main" id="{6A642E51-0501-4108-9385-79EA8DC883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4918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2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4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5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5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8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6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1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9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4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7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1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0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1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1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3"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2" grpId="0" animBg="1"/>
      <p:bldP spid="133" grpId="0" animBg="1"/>
      <p:bldP spid="134" grpId="0" animBg="1"/>
      <p:bldP spid="13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19460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600" b="1" dirty="0"/>
              <a:t>Success Criteria</a:t>
            </a:r>
          </a:p>
        </p:txBody>
      </p:sp>
      <p:sp>
        <p:nvSpPr>
          <p:cNvPr id="19461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600" b="1" dirty="0"/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25000" lnSpcReduction="20000"/>
          </a:bodyPr>
          <a:lstStyle/>
          <a:p>
            <a:r>
              <a:rPr lang="en-GB" dirty="0"/>
              <a:t>I can…</a:t>
            </a:r>
            <a:endParaRPr lang="en-GB" dirty="0">
              <a:solidFill>
                <a:srgbClr val="00B050"/>
              </a:solidFill>
            </a:endParaRPr>
          </a:p>
          <a:p>
            <a:pPr>
              <a:defRPr/>
            </a:pPr>
            <a:endParaRPr lang="en-GB" dirty="0">
              <a:solidFill>
                <a:srgbClr val="00B050"/>
              </a:solidFill>
            </a:endParaRPr>
          </a:p>
          <a:p>
            <a:pPr>
              <a:defRPr/>
            </a:pPr>
            <a:endParaRPr lang="en-GB" dirty="0"/>
          </a:p>
        </p:txBody>
      </p:sp>
      <p:sp>
        <p:nvSpPr>
          <p:cNvPr id="19463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r>
              <a:rPr lang="en-GB" dirty="0"/>
              <a:t>I can identify the features of a line graph. </a:t>
            </a:r>
          </a:p>
          <a:p>
            <a:r>
              <a:rPr lang="en-GB" dirty="0"/>
              <a:t>I can interpret data in tables and line graphs.</a:t>
            </a:r>
          </a:p>
          <a:p>
            <a:r>
              <a:rPr lang="en-GB" dirty="0"/>
              <a:t>I can answer comparison, sum and difference questions about data presented in a line graph.</a:t>
            </a:r>
          </a:p>
        </p:txBody>
      </p:sp>
      <p:sp>
        <p:nvSpPr>
          <p:cNvPr id="8" name="Content Placeholder 15"/>
          <p:cNvSpPr txBox="1">
            <a:spLocks/>
          </p:cNvSpPr>
          <p:nvPr/>
        </p:nvSpPr>
        <p:spPr>
          <a:xfrm>
            <a:off x="628650" y="1127125"/>
            <a:ext cx="7886700" cy="1409700"/>
          </a:xfrm>
          <a:prstGeom prst="roundRect">
            <a:avLst>
              <a:gd name="adj" fmla="val 2583"/>
            </a:avLst>
          </a:prstGeom>
        </p:spPr>
        <p:txBody>
          <a:bodyPr>
            <a:normAutofit/>
          </a:bodyPr>
          <a:lstStyle>
            <a:lvl1pPr marL="2286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I can answer questions about data presented in a line graph.</a:t>
            </a:r>
          </a:p>
          <a:p>
            <a:pPr>
              <a:defRPr/>
            </a:pPr>
            <a:endParaRPr lang="en-GB" dirty="0">
              <a:solidFill>
                <a:srgbClr val="00B050"/>
              </a:solidFill>
            </a:endParaRPr>
          </a:p>
          <a:p>
            <a:pPr>
              <a:defRPr/>
            </a:pPr>
            <a:endParaRPr lang="en-GB" dirty="0"/>
          </a:p>
        </p:txBody>
      </p:sp>
      <p:pic>
        <p:nvPicPr>
          <p:cNvPr id="9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2861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897698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74952244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Custom 1">
      <a:majorFont>
        <a:latin typeface="Twinkl SemiBold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esson Presentation Template" id="{3FFF0595-56A2-4BAA-8945-9E1AE3AE943F}" vid="{2EAE8D29-B0EE-4A35-BF03-BC97A170F45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Lesson Presentation Template</Template>
  <TotalTime>1100</TotalTime>
  <Words>1252</Words>
  <Application>Microsoft Office PowerPoint</Application>
  <PresentationFormat>On-screen Show (4:3)</PresentationFormat>
  <Paragraphs>325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6" baseType="lpstr">
      <vt:lpstr>Tuffy</vt:lpstr>
      <vt:lpstr>Arial</vt:lpstr>
      <vt:lpstr>Times New Roman</vt:lpstr>
      <vt:lpstr>Sassoon Infant Rg</vt:lpstr>
      <vt:lpstr>Kalam</vt:lpstr>
      <vt:lpstr>Tuffy_TTF</vt:lpstr>
      <vt:lpstr>Twinkl SemiBold</vt:lpstr>
      <vt:lpstr>Sassoon Infant Md</vt:lpstr>
      <vt:lpstr>Twinkl</vt:lpstr>
      <vt:lpstr>1_Office Theme</vt:lpstr>
      <vt:lpstr>Maths</vt:lpstr>
      <vt:lpstr>Hot Drinks Line Graphs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Richard Gunson</cp:lastModifiedBy>
  <cp:revision>118</cp:revision>
  <dcterms:created xsi:type="dcterms:W3CDTF">2017-03-16T17:37:56Z</dcterms:created>
  <dcterms:modified xsi:type="dcterms:W3CDTF">2020-06-01T22:21:42Z</dcterms:modified>
</cp:coreProperties>
</file>