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61" r:id="rId3"/>
    <p:sldId id="262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792" y="1014549"/>
            <a:ext cx="4314825" cy="5486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79566" y="252549"/>
            <a:ext cx="10711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Gregory arrived at Tobago to see his grandparents. He has just woken up and sat down for breakfast.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2157" y="1014549"/>
            <a:ext cx="4792164" cy="5486400"/>
          </a:xfrm>
          <a:prstGeom prst="rect">
            <a:avLst/>
          </a:prstGeom>
        </p:spPr>
      </p:pic>
      <p:pic>
        <p:nvPicPr>
          <p:cNvPr id="8" name="p5-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22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1821" y="459921"/>
            <a:ext cx="4587105" cy="60351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230" y="459921"/>
            <a:ext cx="4632416" cy="6037978"/>
          </a:xfrm>
          <a:prstGeom prst="rect">
            <a:avLst/>
          </a:prstGeom>
        </p:spPr>
      </p:pic>
      <p:pic>
        <p:nvPicPr>
          <p:cNvPr id="6" name="p7-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27052" y="266201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9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127" y="347824"/>
            <a:ext cx="4286250" cy="6210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2586" y="347824"/>
            <a:ext cx="4308293" cy="6179769"/>
          </a:xfrm>
          <a:prstGeom prst="rect">
            <a:avLst/>
          </a:prstGeom>
        </p:spPr>
      </p:pic>
      <p:pic>
        <p:nvPicPr>
          <p:cNvPr id="6" name="p9-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20896" y="29503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84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9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13509"/>
            <a:ext cx="1058091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Q1: </a:t>
            </a:r>
            <a:r>
              <a:rPr lang="en-GB" sz="2000" dirty="0" smtClean="0"/>
              <a:t>What did Gregory think he was having for breakfast?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Q2: </a:t>
            </a:r>
            <a:r>
              <a:rPr lang="en-GB" sz="2000" dirty="0" smtClean="0"/>
              <a:t>What did he actually have?</a:t>
            </a:r>
          </a:p>
          <a:p>
            <a:endParaRPr lang="en-GB" sz="2000" dirty="0"/>
          </a:p>
          <a:p>
            <a:r>
              <a:rPr lang="en-GB" sz="2000" dirty="0"/>
              <a:t>Q3: </a:t>
            </a:r>
            <a:r>
              <a:rPr lang="en-GB" sz="2000" dirty="0" smtClean="0"/>
              <a:t>Why do you think Gregory says that, ‘I’m just not hungry’?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Q4: After Gregory noticed Lennox had bare feet, he ‘looked away quickly’. Why do you think he did this?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Q5: </a:t>
            </a:r>
            <a:r>
              <a:rPr lang="en-GB" sz="2000" dirty="0" smtClean="0"/>
              <a:t>Where did Lennox go when he left Gregory?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Q6: </a:t>
            </a:r>
            <a:r>
              <a:rPr lang="en-GB" sz="2000" dirty="0" smtClean="0"/>
              <a:t>Why do you think Gregory is dreaming of ‘hamburgers’?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Q7: </a:t>
            </a:r>
            <a:r>
              <a:rPr lang="en-GB" sz="2000" dirty="0" smtClean="0"/>
              <a:t>List THREE reasons why the ‘next day was worse’.</a:t>
            </a:r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Q8: </a:t>
            </a:r>
            <a:r>
              <a:rPr lang="en-GB" sz="2000" dirty="0" smtClean="0"/>
              <a:t>Why doesn’t Gregory go with Lennox to feed the goats?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Q9: </a:t>
            </a:r>
            <a:r>
              <a:rPr lang="en-GB" sz="2000" dirty="0" smtClean="0"/>
              <a:t>What has upset Lennox?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Q10: </a:t>
            </a:r>
            <a:r>
              <a:rPr lang="en-GB" sz="2000" dirty="0" smtClean="0"/>
              <a:t>Where is Granny taking them?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014871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60</TotalTime>
  <Words>145</Words>
  <Application>Microsoft Office PowerPoint</Application>
  <PresentationFormat>Widescreen</PresentationFormat>
  <Paragraphs>20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Mesh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5</cp:revision>
  <dcterms:created xsi:type="dcterms:W3CDTF">2020-06-22T14:58:35Z</dcterms:created>
  <dcterms:modified xsi:type="dcterms:W3CDTF">2020-06-23T11:11:09Z</dcterms:modified>
</cp:coreProperties>
</file>