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-84" y="-11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143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37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7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338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910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85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3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00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025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410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62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8A14-A712-4F6A-ADFD-9BECBB8C296A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2203E-3EA1-496F-8714-686ED7E54C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4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0243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0030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5741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142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7511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9220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9233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0142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4149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4297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8769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6223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3772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2976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04513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823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3894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7067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9019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0080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94710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43818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53916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5846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2335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Denney Education</dc:creator>
  <cp:lastModifiedBy>Denney Education</cp:lastModifiedBy>
  <cp:revision>1</cp:revision>
  <dcterms:created xsi:type="dcterms:W3CDTF">2015-12-01T12:22:32Z</dcterms:created>
  <dcterms:modified xsi:type="dcterms:W3CDTF">2015-12-01T12:23:09Z</dcterms:modified>
</cp:coreProperties>
</file>