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4" r:id="rId2"/>
    <p:sldId id="286" r:id="rId3"/>
    <p:sldId id="291" r:id="rId4"/>
    <p:sldId id="290" r:id="rId5"/>
    <p:sldId id="292" r:id="rId6"/>
  </p:sldIdLst>
  <p:sldSz cx="9144000" cy="6858000" type="screen4x3"/>
  <p:notesSz cx="6858000" cy="9144000"/>
  <p:embeddedFontLst>
    <p:embeddedFont>
      <p:font typeface="Twinkl SemiBold" charset="0"/>
      <p:bold r:id="rId9"/>
    </p:embeddedFont>
    <p:embeddedFont>
      <p:font typeface="Twinkl" panose="020B0604020202020204" charset="0"/>
      <p:regular r:id="rId10"/>
      <p:bold r:id="rId11"/>
    </p:embeddedFont>
    <p:embeddedFont>
      <p:font typeface="Sassoon Infant Rg" panose="02000503030000020003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75" d="100"/>
          <a:sy n="75" d="100"/>
        </p:scale>
        <p:origin x="1555" y="33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05/07/2020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05/07/2020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adburyinventor.com/competition?gclsrc=aw.ds&amp;&amp;gclid=EAIaIQobChMI_Pn9poe26gIVTe7tCh0K2QeNEAAYASAAEgJITfD_BwE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 rot="379500">
            <a:off x="544512" y="1262154"/>
            <a:ext cx="8220075" cy="995362"/>
          </a:xfrm>
        </p:spPr>
        <p:txBody>
          <a:bodyPr/>
          <a:lstStyle/>
          <a:p>
            <a:r>
              <a:rPr lang="en-GB" altLang="en-US" sz="6000" dirty="0" smtClean="0"/>
              <a:t>Making your own chocolate bar!</a:t>
            </a:r>
            <a:endParaRPr lang="en-GB" altLang="en-US" sz="6000" dirty="0" smtClean="0"/>
          </a:p>
        </p:txBody>
      </p:sp>
      <p:pic>
        <p:nvPicPr>
          <p:cNvPr id="1026" name="Picture 2" descr="PINAPAKA IT | Web Desig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2864032"/>
            <a:ext cx="58674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81120" y="5811607"/>
            <a:ext cx="202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Lesson 1: Design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46327" y="355573"/>
            <a:ext cx="8050849" cy="34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Over the course of this week, we are going to come up with our own design for a new chocolate bar, considering flavours and packaging, try to make it and design an advert for it.</a:t>
            </a:r>
            <a:endParaRPr lang="en-GB" altLang="en-US" sz="2400" dirty="0" smtClean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For our first lesson, we need to design the bar itself!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You need to decide what flavour combinations work well…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pic>
        <p:nvPicPr>
          <p:cNvPr id="2050" name="Picture 2" descr="B&amp;M launch Terry's Chocolate Orange Easter egg - and it's jus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05" y="3548743"/>
            <a:ext cx="2049416" cy="153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runchie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083" y="4023746"/>
            <a:ext cx="1899648" cy="148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adbury Fruit &amp; Nut Candy Bar - 230 g, Nutrition Information | Inni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0853">
            <a:off x="5819513" y="3957258"/>
            <a:ext cx="2676555" cy="129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75063" y="5373189"/>
            <a:ext cx="1994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Choc &amp; orange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69775" y="5557855"/>
            <a:ext cx="2332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Choc &amp; honeycomb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723209">
            <a:off x="5618968" y="5305017"/>
            <a:ext cx="2332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Choc, fruit &amp; nuts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8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give you some ideas…</a:t>
            </a:r>
            <a:endParaRPr lang="en-GB" dirty="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26424" y="1473201"/>
            <a:ext cx="8050849" cy="4946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Visit this website to help inspire your own bar. You do not have to enter the competition, just use the first couple of slides to help with ideas!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i="1" u="sng" dirty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You need to </a:t>
            </a:r>
            <a:r>
              <a:rPr lang="en-GB" altLang="en-US" sz="2400" b="1" i="1" u="sng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decide: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What flavours / ingredients you will include.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A name for your bar.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 smtClean="0">
                <a:hlinkClick r:id="rId2"/>
              </a:rPr>
              <a:t>https</a:t>
            </a:r>
            <a:r>
              <a:rPr lang="en-GB" sz="2400" dirty="0">
                <a:hlinkClick r:id="rId2"/>
              </a:rPr>
              <a:t>://www.cadburyinventor.com/competition?gclsrc=aw.ds&amp;&amp;</a:t>
            </a:r>
            <a:r>
              <a:rPr lang="en-GB" sz="2400" dirty="0" smtClean="0">
                <a:hlinkClick r:id="rId2"/>
              </a:rPr>
              <a:t>gclid=EAIaIQobChMI_Pn9poe26gIVTe7tCh0K2QeNEAAYASAAEgJITfD_BwE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19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845" y="522515"/>
            <a:ext cx="7840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 now need to design the wrapper for your own chocolate bar. On the next slide are pictures of real chocolate bars to give your inspiration. You want a bold, clear name and think which colours work well. Not too many, and maybe link them to the colours of your ingredients?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845" y="1900236"/>
            <a:ext cx="8237869" cy="436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uge-21-Bar-Chocolate-Gift-Cadbury-Nestle-Multi-Selected-Chocolate-Bars-Gi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146" y="535578"/>
            <a:ext cx="6628401" cy="578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15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445</TotalTime>
  <Words>201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Twinkl SemiBold</vt:lpstr>
      <vt:lpstr>Twinkl</vt:lpstr>
      <vt:lpstr>Sassoon Infant Rg</vt:lpstr>
      <vt:lpstr>Arial</vt:lpstr>
      <vt:lpstr>Calibri</vt:lpstr>
      <vt:lpstr>Wingdings</vt:lpstr>
      <vt:lpstr>Office Theme</vt:lpstr>
      <vt:lpstr>Making your own chocolate bar!</vt:lpstr>
      <vt:lpstr>PowerPoint Presentation</vt:lpstr>
      <vt:lpstr>To give you some ideas…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57</cp:revision>
  <dcterms:created xsi:type="dcterms:W3CDTF">2017-04-26T10:21:18Z</dcterms:created>
  <dcterms:modified xsi:type="dcterms:W3CDTF">2020-07-05T12:19:32Z</dcterms:modified>
</cp:coreProperties>
</file>