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657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70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217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811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693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993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233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34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84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065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555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A9AF1-01FB-4D34-8B45-39D71A5FD607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E201D6-BC8B-4DE4-827C-4E222E650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299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IK: how </a:t>
            </a:r>
            <a:r>
              <a:rPr lang="en-GB" dirty="0"/>
              <a:t>Sikhs worship through prayer.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379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7664" t="17322" r="12051" b="4729"/>
          <a:stretch/>
        </p:blipFill>
        <p:spPr>
          <a:xfrm>
            <a:off x="937846" y="562707"/>
            <a:ext cx="10433539" cy="5698093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7628073" y="2419783"/>
            <a:ext cx="487363" cy="4873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403771" y="2447109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06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8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8403771" y="2447109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8333" t="19174" r="11923" b="9032"/>
          <a:stretch/>
        </p:blipFill>
        <p:spPr>
          <a:xfrm>
            <a:off x="216249" y="515815"/>
            <a:ext cx="11759401" cy="5955323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4759" y="3149691"/>
            <a:ext cx="487363" cy="4873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6014" y="3721600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092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5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8403771" y="2447109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8500" t="17555" r="12167" b="5703"/>
          <a:stretch/>
        </p:blipFill>
        <p:spPr>
          <a:xfrm>
            <a:off x="289560" y="309461"/>
            <a:ext cx="11719560" cy="637682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22674" y="2077777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0188982" y="25046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3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8403771" y="2447109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8077" t="16211" r="12179" b="4928"/>
          <a:stretch/>
        </p:blipFill>
        <p:spPr>
          <a:xfrm>
            <a:off x="574449" y="351694"/>
            <a:ext cx="11043002" cy="61428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9441" y="2640533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990725" y="25225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805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03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XCCW Joined 8a" panose="03050602040000000000" pitchFamily="66" charset="0"/>
              </a:rPr>
              <a:t>Your task</a:t>
            </a:r>
            <a:endParaRPr lang="en-GB" b="1" dirty="0">
              <a:latin typeface="XCCW Joined 8a" panose="0305060204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4000" t="19629" r="39000" b="7185"/>
          <a:stretch/>
        </p:blipFill>
        <p:spPr>
          <a:xfrm>
            <a:off x="6166343" y="528320"/>
            <a:ext cx="5590227" cy="621975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881" y="287187"/>
            <a:ext cx="2586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biLevel thresh="75000"/>
          </a:blip>
          <a:stretch>
            <a:fillRect/>
          </a:stretch>
        </p:blipFill>
        <p:spPr>
          <a:xfrm>
            <a:off x="1697536" y="2281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63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34</TotalTime>
  <Words>26</Words>
  <Application>Microsoft Office PowerPoint</Application>
  <PresentationFormat>Widescreen</PresentationFormat>
  <Paragraphs>10</Paragraphs>
  <Slides>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 Light</vt:lpstr>
      <vt:lpstr>Rockwell</vt:lpstr>
      <vt:lpstr>Wingdings</vt:lpstr>
      <vt:lpstr>XCCW Joined 8a</vt:lpstr>
      <vt:lpstr>Atlas</vt:lpstr>
      <vt:lpstr>IK: how Sikhs worship through prayer.</vt:lpstr>
      <vt:lpstr>PowerPoint Presentation</vt:lpstr>
      <vt:lpstr>PowerPoint Presentation</vt:lpstr>
      <vt:lpstr>PowerPoint Presentation</vt:lpstr>
      <vt:lpstr>PowerPoint Presentation</vt:lpstr>
      <vt:lpstr>Your task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IK: how Sikhs worship through prayer.</dc:title>
  <dc:creator>Hannah Dannell</dc:creator>
  <cp:lastModifiedBy>Hannah Dannell</cp:lastModifiedBy>
  <cp:revision>2</cp:revision>
  <dcterms:created xsi:type="dcterms:W3CDTF">2020-05-11T20:58:50Z</dcterms:created>
  <dcterms:modified xsi:type="dcterms:W3CDTF">2020-05-11T21:33:13Z</dcterms:modified>
</cp:coreProperties>
</file>