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70" d="100"/>
          <a:sy n="70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14/05/2018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299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14/05/2018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165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14/05/2018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7737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14/05/2018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548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14/05/2018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059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14/05/2018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206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14/05/2018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360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14/05/2018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0438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14/05/2018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6353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14/05/2018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947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14/05/2018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8831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40A27-842B-4BF5-A71F-476CAA2B1237}" type="datetimeFigureOut">
              <a:rPr lang="en-GB" smtClean="0"/>
              <a:t>14/05/2018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262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3822" y="304800"/>
            <a:ext cx="11525956" cy="6175021"/>
          </a:xfrm>
          <a:prstGeom prst="rect">
            <a:avLst/>
          </a:prstGeom>
          <a:noFill/>
          <a:ln w="190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2072544"/>
              </p:ext>
            </p:extLst>
          </p:nvPr>
        </p:nvGraphicFramePr>
        <p:xfrm>
          <a:off x="644494" y="1571419"/>
          <a:ext cx="10622136" cy="42698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55621">
                  <a:extLst>
                    <a:ext uri="{9D8B030D-6E8A-4147-A177-3AD203B41FA5}">
                      <a16:colId xmlns:a16="http://schemas.microsoft.com/office/drawing/2014/main" val="3479258182"/>
                    </a:ext>
                  </a:extLst>
                </a:gridCol>
                <a:gridCol w="1385091">
                  <a:extLst>
                    <a:ext uri="{9D8B030D-6E8A-4147-A177-3AD203B41FA5}">
                      <a16:colId xmlns:a16="http://schemas.microsoft.com/office/drawing/2014/main" val="2374335649"/>
                    </a:ext>
                  </a:extLst>
                </a:gridCol>
                <a:gridCol w="1770356">
                  <a:extLst>
                    <a:ext uri="{9D8B030D-6E8A-4147-A177-3AD203B41FA5}">
                      <a16:colId xmlns:a16="http://schemas.microsoft.com/office/drawing/2014/main" val="3502532242"/>
                    </a:ext>
                  </a:extLst>
                </a:gridCol>
                <a:gridCol w="1770356">
                  <a:extLst>
                    <a:ext uri="{9D8B030D-6E8A-4147-A177-3AD203B41FA5}">
                      <a16:colId xmlns:a16="http://schemas.microsoft.com/office/drawing/2014/main" val="2852402198"/>
                    </a:ext>
                  </a:extLst>
                </a:gridCol>
                <a:gridCol w="1770356">
                  <a:extLst>
                    <a:ext uri="{9D8B030D-6E8A-4147-A177-3AD203B41FA5}">
                      <a16:colId xmlns:a16="http://schemas.microsoft.com/office/drawing/2014/main" val="3322441676"/>
                    </a:ext>
                  </a:extLst>
                </a:gridCol>
                <a:gridCol w="1770356">
                  <a:extLst>
                    <a:ext uri="{9D8B030D-6E8A-4147-A177-3AD203B41FA5}">
                      <a16:colId xmlns:a16="http://schemas.microsoft.com/office/drawing/2014/main" val="508907145"/>
                    </a:ext>
                  </a:extLst>
                </a:gridCol>
              </a:tblGrid>
              <a:tr h="582714">
                <a:tc>
                  <a:txBody>
                    <a:bodyPr/>
                    <a:lstStyle/>
                    <a:p>
                      <a:endParaRPr lang="en-GB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XCCW Joined 8a" panose="03050602040000000000" pitchFamily="66" charset="0"/>
                        </a:rPr>
                        <a:t>Monday</a:t>
                      </a:r>
                      <a:endParaRPr lang="en-GB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XCCW Joined 8a" panose="03050602040000000000" pitchFamily="66" charset="0"/>
                        </a:rPr>
                        <a:t>Tuesday</a:t>
                      </a:r>
                      <a:endParaRPr lang="en-GB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XCCW Joined 8a" panose="03050602040000000000" pitchFamily="66" charset="0"/>
                        </a:rPr>
                        <a:t>Wednesday</a:t>
                      </a:r>
                      <a:endParaRPr lang="en-GB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XCCW Joined 8a" panose="03050602040000000000" pitchFamily="66" charset="0"/>
                        </a:rPr>
                        <a:t>Thursday</a:t>
                      </a:r>
                      <a:endParaRPr lang="en-GB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XCCW Joined 8a" panose="03050602040000000000" pitchFamily="66" charset="0"/>
                        </a:rPr>
                        <a:t>Friday</a:t>
                      </a:r>
                      <a:endParaRPr lang="en-GB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0888530"/>
                  </a:ext>
                </a:extLst>
              </a:tr>
              <a:tr h="354683"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en-GB" dirty="0" smtClean="0">
                          <a:latin typeface="XCCW Joined 8a" panose="03050602040000000000" pitchFamily="66" charset="0"/>
                        </a:rPr>
                        <a:t>See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5698053"/>
                  </a:ext>
                </a:extLst>
              </a:tr>
              <a:tr h="35468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XCCW Joined 8a" panose="03050602040000000000" pitchFamily="66" charset="0"/>
                        </a:rPr>
                        <a:t>2. Sea</a:t>
                      </a:r>
                      <a:endParaRPr lang="en-GB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6794819"/>
                  </a:ext>
                </a:extLst>
              </a:tr>
              <a:tr h="39526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XCCW Joined 8a" panose="03050602040000000000" pitchFamily="66" charset="0"/>
                        </a:rPr>
                        <a:t>3. Son</a:t>
                      </a:r>
                      <a:endParaRPr lang="en-GB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7347203"/>
                  </a:ext>
                </a:extLst>
              </a:tr>
              <a:tr h="35468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XCCW Joined 8a" panose="03050602040000000000" pitchFamily="66" charset="0"/>
                        </a:rPr>
                        <a:t>4. Sun</a:t>
                      </a:r>
                      <a:endParaRPr lang="en-GB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1570909"/>
                  </a:ext>
                </a:extLst>
              </a:tr>
              <a:tr h="35468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XCCW Joined 8a" panose="03050602040000000000" pitchFamily="66" charset="0"/>
                        </a:rPr>
                        <a:t>5. Blew</a:t>
                      </a:r>
                      <a:endParaRPr lang="en-GB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1592978"/>
                  </a:ext>
                </a:extLst>
              </a:tr>
              <a:tr h="35468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XCCW Joined 8a" panose="03050602040000000000" pitchFamily="66" charset="0"/>
                        </a:rPr>
                        <a:t>6. Blue</a:t>
                      </a:r>
                      <a:endParaRPr lang="en-GB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9922018"/>
                  </a:ext>
                </a:extLst>
              </a:tr>
              <a:tr h="35468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XCCW Joined 8a" panose="03050602040000000000" pitchFamily="66" charset="0"/>
                        </a:rPr>
                        <a:t>7. Knight</a:t>
                      </a:r>
                      <a:endParaRPr lang="en-GB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585976"/>
                  </a:ext>
                </a:extLst>
              </a:tr>
              <a:tr h="35468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XCCW Joined 8a" panose="03050602040000000000" pitchFamily="66" charset="0"/>
                        </a:rPr>
                        <a:t>8. Night</a:t>
                      </a:r>
                      <a:endParaRPr lang="en-GB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3646773"/>
                  </a:ext>
                </a:extLst>
              </a:tr>
              <a:tr h="35468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XCCW Joined 8a" panose="03050602040000000000" pitchFamily="66" charset="0"/>
                        </a:rPr>
                        <a:t>9. Saw</a:t>
                      </a:r>
                      <a:endParaRPr lang="en-GB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1109105"/>
                  </a:ext>
                </a:extLst>
              </a:tr>
              <a:tr h="270225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XCCW Joined 8a" panose="03050602040000000000" pitchFamily="66" charset="0"/>
                        </a:rPr>
                        <a:t>10. </a:t>
                      </a:r>
                      <a:r>
                        <a:rPr lang="en-GB" smtClean="0">
                          <a:latin typeface="XCCW Joined 8a" panose="03050602040000000000" pitchFamily="66" charset="0"/>
                        </a:rPr>
                        <a:t>Sore</a:t>
                      </a:r>
                      <a:endParaRPr lang="en-GB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1409441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44494" y="727152"/>
            <a:ext cx="98777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XCCW Joined 8a" panose="03050602040000000000" pitchFamily="66" charset="0"/>
              </a:rPr>
              <a:t>Name: …………………………………       Team Rees-Boughton Spelling Homework</a:t>
            </a:r>
          </a:p>
          <a:p>
            <a:r>
              <a:rPr lang="en-GB" sz="1600" dirty="0" smtClean="0">
                <a:latin typeface="XCCW Joined 8a" panose="03050602040000000000" pitchFamily="66" charset="0"/>
              </a:rPr>
              <a:t>Date Set: </a:t>
            </a:r>
            <a:endParaRPr lang="en-GB" sz="1600" dirty="0" smtClean="0">
              <a:latin typeface="XCCW Joined 8a" panose="03050602040000000000" pitchFamily="66" charset="0"/>
            </a:endParaRPr>
          </a:p>
          <a:p>
            <a:r>
              <a:rPr lang="en-GB" sz="1600" dirty="0" smtClean="0">
                <a:latin typeface="XCCW Joined 8a" panose="03050602040000000000" pitchFamily="66" charset="0"/>
              </a:rPr>
              <a:t>Date </a:t>
            </a:r>
            <a:r>
              <a:rPr lang="en-GB" sz="1600" dirty="0" smtClean="0">
                <a:latin typeface="XCCW Joined 8a" panose="03050602040000000000" pitchFamily="66" charset="0"/>
              </a:rPr>
              <a:t>Due</a:t>
            </a:r>
            <a:r>
              <a:rPr lang="en-GB" sz="1600" dirty="0" smtClean="0">
                <a:latin typeface="XCCW Joined 8a" panose="03050602040000000000" pitchFamily="66" charset="0"/>
              </a:rPr>
              <a:t>:</a:t>
            </a:r>
            <a:endParaRPr lang="en-GB" sz="1600" dirty="0"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85973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1161</TotalTime>
  <Words>46</Words>
  <Application>Microsoft Office PowerPoint</Application>
  <PresentationFormat>Widescreen</PresentationFormat>
  <Paragraphs>18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XCCW Joined 8a</vt:lpstr>
      <vt:lpstr>Office Theme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Rees-Boughton</dc:creator>
  <cp:lastModifiedBy>Alice Rees-Boughton</cp:lastModifiedBy>
  <cp:revision>19</cp:revision>
  <cp:lastPrinted>2018-03-23T11:11:47Z</cp:lastPrinted>
  <dcterms:created xsi:type="dcterms:W3CDTF">2017-11-27T08:29:59Z</dcterms:created>
  <dcterms:modified xsi:type="dcterms:W3CDTF">2018-05-14T13:13:23Z</dcterms:modified>
</cp:coreProperties>
</file>