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</p:sldIdLst>
  <p:sldSz cx="9144000" cy="6858000" type="screen4x3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57" d="100"/>
          <a:sy n="57" d="100"/>
        </p:scale>
        <p:origin x="-84" y="-11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054B0-36C3-4F21-831C-0B09CD2DF096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D00CB-9A41-4304-AF4A-72DC08371A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3893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054B0-36C3-4F21-831C-0B09CD2DF096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D00CB-9A41-4304-AF4A-72DC08371A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0055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054B0-36C3-4F21-831C-0B09CD2DF096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D00CB-9A41-4304-AF4A-72DC08371A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1400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054B0-36C3-4F21-831C-0B09CD2DF096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D00CB-9A41-4304-AF4A-72DC08371A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8639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054B0-36C3-4F21-831C-0B09CD2DF096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D00CB-9A41-4304-AF4A-72DC08371A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8083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054B0-36C3-4F21-831C-0B09CD2DF096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D00CB-9A41-4304-AF4A-72DC08371A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819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054B0-36C3-4F21-831C-0B09CD2DF096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D00CB-9A41-4304-AF4A-72DC08371A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05152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054B0-36C3-4F21-831C-0B09CD2DF096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D00CB-9A41-4304-AF4A-72DC08371A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1184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054B0-36C3-4F21-831C-0B09CD2DF096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D00CB-9A41-4304-AF4A-72DC08371A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19266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054B0-36C3-4F21-831C-0B09CD2DF096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D00CB-9A41-4304-AF4A-72DC08371A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37051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054B0-36C3-4F21-831C-0B09CD2DF096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D00CB-9A41-4304-AF4A-72DC08371A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3022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0054B0-36C3-4F21-831C-0B09CD2DF096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D00CB-9A41-4304-AF4A-72DC08371A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8674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95747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771875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59168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291916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090633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25376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912652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976176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216187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467576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854446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445656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534961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406412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766750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78262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627665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278117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01917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408596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868600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194185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3335221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063581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466244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9682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Denney Education</dc:creator>
  <cp:lastModifiedBy>Denney Education</cp:lastModifiedBy>
  <cp:revision>1</cp:revision>
  <dcterms:created xsi:type="dcterms:W3CDTF">2015-12-01T12:21:51Z</dcterms:created>
  <dcterms:modified xsi:type="dcterms:W3CDTF">2015-12-01T12:22:03Z</dcterms:modified>
</cp:coreProperties>
</file>