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6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358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086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10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07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965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49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41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7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7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942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9DAC6-4D6A-4C76-882D-323686F86250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839AA-A601-434A-85AA-F059B46F5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079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381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333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0642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5956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9387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9908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6341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9073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5833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2669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25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9329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8207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3674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4709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9378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500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6811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67065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3619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7816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05835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4721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14777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07756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79830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8165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6341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2015-12-01T12:23:48Z</dcterms:created>
  <dcterms:modified xsi:type="dcterms:W3CDTF">2015-12-01T12:24:00Z</dcterms:modified>
</cp:coreProperties>
</file>