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08" r:id="rId7"/>
    <p:sldId id="361" r:id="rId8"/>
    <p:sldId id="360" r:id="rId9"/>
    <p:sldId id="362" r:id="rId10"/>
    <p:sldId id="363" r:id="rId11"/>
    <p:sldId id="364" r:id="rId12"/>
    <p:sldId id="365" r:id="rId13"/>
    <p:sldId id="376" r:id="rId14"/>
    <p:sldId id="367" r:id="rId15"/>
    <p:sldId id="368" r:id="rId16"/>
    <p:sldId id="369" r:id="rId17"/>
    <p:sldId id="377" r:id="rId18"/>
    <p:sldId id="378" r:id="rId19"/>
    <p:sldId id="379" r:id="rId20"/>
    <p:sldId id="372" r:id="rId21"/>
    <p:sldId id="373" r:id="rId22"/>
    <p:sldId id="374" r:id="rId23"/>
    <p:sldId id="355" r:id="rId24"/>
    <p:sldId id="37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7FC"/>
    <a:srgbClr val="E7F0F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CEBC44-BAF7-4037-9740-6215A383D300}" v="211" dt="2018-04-25T07:56:08.5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83" d="100"/>
          <a:sy n="83" d="100"/>
        </p:scale>
        <p:origin x="136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an Stebbings" userId="e14ea2a2-07d0-4302-97b9-16dc822a37cc" providerId="ADAL" clId="{62CEBC44-BAF7-4037-9740-6215A383D300}"/>
    <pc:docChg chg="undo custSel addSld delSld modSld">
      <pc:chgData name="Sian Stebbings" userId="e14ea2a2-07d0-4302-97b9-16dc822a37cc" providerId="ADAL" clId="{62CEBC44-BAF7-4037-9740-6215A383D300}" dt="2018-04-25T07:56:08.560" v="209" actId="122"/>
      <pc:docMkLst>
        <pc:docMk/>
      </pc:docMkLst>
      <pc:sldChg chg="modSp">
        <pc:chgData name="Sian Stebbings" userId="e14ea2a2-07d0-4302-97b9-16dc822a37cc" providerId="ADAL" clId="{62CEBC44-BAF7-4037-9740-6215A383D300}" dt="2018-04-25T07:54:05.373" v="122" actId="122"/>
        <pc:sldMkLst>
          <pc:docMk/>
          <pc:sldMk cId="273723392" sldId="308"/>
        </pc:sldMkLst>
        <pc:spChg chg="mod">
          <ac:chgData name="Sian Stebbings" userId="e14ea2a2-07d0-4302-97b9-16dc822a37cc" providerId="ADAL" clId="{62CEBC44-BAF7-4037-9740-6215A383D300}" dt="2018-04-25T07:53:44.056" v="113" actId="403"/>
          <ac:spMkLst>
            <pc:docMk/>
            <pc:sldMk cId="273723392" sldId="308"/>
            <ac:spMk id="19" creationId="{5252A847-DE45-4FA3-A1F8-EEBEB845FF8E}"/>
          </ac:spMkLst>
        </pc:spChg>
        <pc:graphicFrameChg chg="mod modGraphic">
          <ac:chgData name="Sian Stebbings" userId="e14ea2a2-07d0-4302-97b9-16dc822a37cc" providerId="ADAL" clId="{62CEBC44-BAF7-4037-9740-6215A383D300}" dt="2018-04-25T07:54:05.373" v="122" actId="122"/>
          <ac:graphicFrameMkLst>
            <pc:docMk/>
            <pc:sldMk cId="273723392" sldId="308"/>
            <ac:graphicFrameMk id="2" creationId="{E615FD0A-5534-4ADB-92DE-38D4BEA12B90}"/>
          </ac:graphicFrameMkLst>
        </pc:graphicFrameChg>
      </pc:sldChg>
      <pc:sldChg chg="modSp">
        <pc:chgData name="Sian Stebbings" userId="e14ea2a2-07d0-4302-97b9-16dc822a37cc" providerId="ADAL" clId="{62CEBC44-BAF7-4037-9740-6215A383D300}" dt="2018-04-25T07:54:14.772" v="123" actId="403"/>
        <pc:sldMkLst>
          <pc:docMk/>
          <pc:sldMk cId="36917022" sldId="360"/>
        </pc:sldMkLst>
        <pc:spChg chg="mod">
          <ac:chgData name="Sian Stebbings" userId="e14ea2a2-07d0-4302-97b9-16dc822a37cc" providerId="ADAL" clId="{62CEBC44-BAF7-4037-9740-6215A383D300}" dt="2018-04-25T07:54:14.772" v="123" actId="403"/>
          <ac:spMkLst>
            <pc:docMk/>
            <pc:sldMk cId="36917022" sldId="360"/>
            <ac:spMk id="19" creationId="{5252A847-DE45-4FA3-A1F8-EEBEB845FF8E}"/>
          </ac:spMkLst>
        </pc:spChg>
      </pc:sldChg>
      <pc:sldChg chg="modSp">
        <pc:chgData name="Sian Stebbings" userId="e14ea2a2-07d0-4302-97b9-16dc822a37cc" providerId="ADAL" clId="{62CEBC44-BAF7-4037-9740-6215A383D300}" dt="2018-04-25T07:54:00.689" v="118" actId="122"/>
        <pc:sldMkLst>
          <pc:docMk/>
          <pc:sldMk cId="2762750195" sldId="361"/>
        </pc:sldMkLst>
        <pc:spChg chg="mod">
          <ac:chgData name="Sian Stebbings" userId="e14ea2a2-07d0-4302-97b9-16dc822a37cc" providerId="ADAL" clId="{62CEBC44-BAF7-4037-9740-6215A383D300}" dt="2018-04-25T07:53:49.002" v="114" actId="403"/>
          <ac:spMkLst>
            <pc:docMk/>
            <pc:sldMk cId="2762750195" sldId="361"/>
            <ac:spMk id="19" creationId="{5252A847-DE45-4FA3-A1F8-EEBEB845FF8E}"/>
          </ac:spMkLst>
        </pc:spChg>
        <pc:graphicFrameChg chg="mod modGraphic">
          <ac:chgData name="Sian Stebbings" userId="e14ea2a2-07d0-4302-97b9-16dc822a37cc" providerId="ADAL" clId="{62CEBC44-BAF7-4037-9740-6215A383D300}" dt="2018-04-25T07:54:00.689" v="118" actId="122"/>
          <ac:graphicFrameMkLst>
            <pc:docMk/>
            <pc:sldMk cId="2762750195" sldId="361"/>
            <ac:graphicFrameMk id="2" creationId="{E615FD0A-5534-4ADB-92DE-38D4BEA12B90}"/>
          </ac:graphicFrameMkLst>
        </pc:graphicFrameChg>
      </pc:sldChg>
      <pc:sldChg chg="modSp">
        <pc:chgData name="Sian Stebbings" userId="e14ea2a2-07d0-4302-97b9-16dc822a37cc" providerId="ADAL" clId="{62CEBC44-BAF7-4037-9740-6215A383D300}" dt="2018-04-25T07:54:18.420" v="124" actId="403"/>
        <pc:sldMkLst>
          <pc:docMk/>
          <pc:sldMk cId="67629994" sldId="362"/>
        </pc:sldMkLst>
        <pc:spChg chg="mod">
          <ac:chgData name="Sian Stebbings" userId="e14ea2a2-07d0-4302-97b9-16dc822a37cc" providerId="ADAL" clId="{62CEBC44-BAF7-4037-9740-6215A383D300}" dt="2018-04-25T07:54:18.420" v="124" actId="403"/>
          <ac:spMkLst>
            <pc:docMk/>
            <pc:sldMk cId="67629994" sldId="362"/>
            <ac:spMk id="19" creationId="{5252A847-DE45-4FA3-A1F8-EEBEB845FF8E}"/>
          </ac:spMkLst>
        </pc:spChg>
        <pc:graphicFrameChg chg="modGraphic">
          <ac:chgData name="Sian Stebbings" userId="e14ea2a2-07d0-4302-97b9-16dc822a37cc" providerId="ADAL" clId="{62CEBC44-BAF7-4037-9740-6215A383D300}" dt="2018-04-25T07:48:45.603" v="61" actId="20577"/>
          <ac:graphicFrameMkLst>
            <pc:docMk/>
            <pc:sldMk cId="67629994" sldId="362"/>
            <ac:graphicFrameMk id="7" creationId="{AF36199F-CCAB-4153-AC63-9C015E2F3044}"/>
          </ac:graphicFrameMkLst>
        </pc:graphicFrameChg>
      </pc:sldChg>
      <pc:sldChg chg="addSp delSp modSp">
        <pc:chgData name="Sian Stebbings" userId="e14ea2a2-07d0-4302-97b9-16dc822a37cc" providerId="ADAL" clId="{62CEBC44-BAF7-4037-9740-6215A383D300}" dt="2018-04-25T07:54:56.111" v="170" actId="122"/>
        <pc:sldMkLst>
          <pc:docMk/>
          <pc:sldMk cId="1630372383" sldId="363"/>
        </pc:sldMkLst>
        <pc:spChg chg="mod">
          <ac:chgData name="Sian Stebbings" userId="e14ea2a2-07d0-4302-97b9-16dc822a37cc" providerId="ADAL" clId="{62CEBC44-BAF7-4037-9740-6215A383D300}" dt="2018-04-25T07:54:29.383" v="132" actId="20577"/>
          <ac:spMkLst>
            <pc:docMk/>
            <pc:sldMk cId="1630372383" sldId="363"/>
            <ac:spMk id="19" creationId="{5252A847-DE45-4FA3-A1F8-EEBEB845FF8E}"/>
          </ac:spMkLst>
        </pc:spChg>
        <pc:graphicFrameChg chg="add">
          <ac:chgData name="Sian Stebbings" userId="e14ea2a2-07d0-4302-97b9-16dc822a37cc" providerId="ADAL" clId="{62CEBC44-BAF7-4037-9740-6215A383D300}" dt="2018-04-25T07:54:56.111" v="170" actId="122"/>
          <ac:graphicFrameMkLst>
            <pc:docMk/>
            <pc:sldMk cId="1630372383" sldId="363"/>
            <ac:graphicFrameMk id="9" creationId="{F10B0EFE-CAF4-402D-8BE2-0F7FAFF67F94}"/>
          </ac:graphicFrameMkLst>
        </pc:graphicFrameChg>
        <pc:graphicFrameChg chg="del mod">
          <ac:chgData name="Sian Stebbings" userId="e14ea2a2-07d0-4302-97b9-16dc822a37cc" providerId="ADAL" clId="{62CEBC44-BAF7-4037-9740-6215A383D300}" dt="2018-04-25T07:54:55.820" v="169" actId="478"/>
          <ac:graphicFrameMkLst>
            <pc:docMk/>
            <pc:sldMk cId="1630372383" sldId="363"/>
            <ac:graphicFrameMk id="14" creationId="{6654376D-13C8-4456-A9CA-B6281A03FDD1}"/>
          </ac:graphicFrameMkLst>
        </pc:graphicFrameChg>
      </pc:sldChg>
      <pc:sldChg chg="addSp delSp modSp">
        <pc:chgData name="Sian Stebbings" userId="e14ea2a2-07d0-4302-97b9-16dc822a37cc" providerId="ADAL" clId="{62CEBC44-BAF7-4037-9740-6215A383D300}" dt="2018-04-25T07:54:51.126" v="168" actId="1036"/>
        <pc:sldMkLst>
          <pc:docMk/>
          <pc:sldMk cId="1853093773" sldId="364"/>
        </pc:sldMkLst>
        <pc:spChg chg="mod">
          <ac:chgData name="Sian Stebbings" userId="e14ea2a2-07d0-4302-97b9-16dc822a37cc" providerId="ADAL" clId="{62CEBC44-BAF7-4037-9740-6215A383D300}" dt="2018-04-25T07:54:42.340" v="142" actId="403"/>
          <ac:spMkLst>
            <pc:docMk/>
            <pc:sldMk cId="1853093773" sldId="364"/>
            <ac:spMk id="19" creationId="{5252A847-DE45-4FA3-A1F8-EEBEB845FF8E}"/>
          </ac:spMkLst>
        </pc:spChg>
        <pc:graphicFrameChg chg="add mod">
          <ac:chgData name="Sian Stebbings" userId="e14ea2a2-07d0-4302-97b9-16dc822a37cc" providerId="ADAL" clId="{62CEBC44-BAF7-4037-9740-6215A383D300}" dt="2018-04-25T07:54:51.126" v="168" actId="1036"/>
          <ac:graphicFrameMkLst>
            <pc:docMk/>
            <pc:sldMk cId="1853093773" sldId="364"/>
            <ac:graphicFrameMk id="9" creationId="{31B77DB9-F2F2-4C1C-83E3-9300CD9719F0}"/>
          </ac:graphicFrameMkLst>
        </pc:graphicFrameChg>
        <pc:graphicFrameChg chg="del">
          <ac:chgData name="Sian Stebbings" userId="e14ea2a2-07d0-4302-97b9-16dc822a37cc" providerId="ADAL" clId="{62CEBC44-BAF7-4037-9740-6215A383D300}" dt="2018-04-25T07:47:29.749" v="53" actId="478"/>
          <ac:graphicFrameMkLst>
            <pc:docMk/>
            <pc:sldMk cId="1853093773" sldId="364"/>
            <ac:graphicFrameMk id="13" creationId="{BBA9193C-7A55-49F7-B81A-DB13D206813E}"/>
          </ac:graphicFrameMkLst>
        </pc:graphicFrameChg>
      </pc:sldChg>
      <pc:sldChg chg="modSp">
        <pc:chgData name="Sian Stebbings" userId="e14ea2a2-07d0-4302-97b9-16dc822a37cc" providerId="ADAL" clId="{62CEBC44-BAF7-4037-9740-6215A383D300}" dt="2018-04-25T07:55:44.261" v="202" actId="122"/>
        <pc:sldMkLst>
          <pc:docMk/>
          <pc:sldMk cId="1201231032" sldId="365"/>
        </pc:sldMkLst>
        <pc:spChg chg="mod">
          <ac:chgData name="Sian Stebbings" userId="e14ea2a2-07d0-4302-97b9-16dc822a37cc" providerId="ADAL" clId="{62CEBC44-BAF7-4037-9740-6215A383D300}" dt="2018-04-25T07:55:44.261" v="202" actId="122"/>
          <ac:spMkLst>
            <pc:docMk/>
            <pc:sldMk cId="1201231032" sldId="365"/>
            <ac:spMk id="19" creationId="{5252A847-DE45-4FA3-A1F8-EEBEB845FF8E}"/>
          </ac:spMkLst>
        </pc:spChg>
      </pc:sldChg>
      <pc:sldChg chg="del">
        <pc:chgData name="Sian Stebbings" userId="e14ea2a2-07d0-4302-97b9-16dc822a37cc" providerId="ADAL" clId="{62CEBC44-BAF7-4037-9740-6215A383D300}" dt="2018-04-25T07:55:37.911" v="201" actId="2696"/>
        <pc:sldMkLst>
          <pc:docMk/>
          <pc:sldMk cId="3858035576" sldId="366"/>
        </pc:sldMkLst>
      </pc:sldChg>
      <pc:sldChg chg="modSp">
        <pc:chgData name="Sian Stebbings" userId="e14ea2a2-07d0-4302-97b9-16dc822a37cc" providerId="ADAL" clId="{62CEBC44-BAF7-4037-9740-6215A383D300}" dt="2018-04-25T07:55:52.247" v="205" actId="122"/>
        <pc:sldMkLst>
          <pc:docMk/>
          <pc:sldMk cId="1300327915" sldId="367"/>
        </pc:sldMkLst>
        <pc:spChg chg="mod">
          <ac:chgData name="Sian Stebbings" userId="e14ea2a2-07d0-4302-97b9-16dc822a37cc" providerId="ADAL" clId="{62CEBC44-BAF7-4037-9740-6215A383D300}" dt="2018-04-25T07:55:52.247" v="205" actId="122"/>
          <ac:spMkLst>
            <pc:docMk/>
            <pc:sldMk cId="1300327915" sldId="367"/>
            <ac:spMk id="19" creationId="{5252A847-DE45-4FA3-A1F8-EEBEB845FF8E}"/>
          </ac:spMkLst>
        </pc:spChg>
      </pc:sldChg>
      <pc:sldChg chg="modSp">
        <pc:chgData name="Sian Stebbings" userId="e14ea2a2-07d0-4302-97b9-16dc822a37cc" providerId="ADAL" clId="{62CEBC44-BAF7-4037-9740-6215A383D300}" dt="2018-04-25T07:56:00.880" v="207" actId="122"/>
        <pc:sldMkLst>
          <pc:docMk/>
          <pc:sldMk cId="1348999726" sldId="368"/>
        </pc:sldMkLst>
        <pc:spChg chg="mod">
          <ac:chgData name="Sian Stebbings" userId="e14ea2a2-07d0-4302-97b9-16dc822a37cc" providerId="ADAL" clId="{62CEBC44-BAF7-4037-9740-6215A383D300}" dt="2018-04-25T07:56:00.880" v="207" actId="122"/>
          <ac:spMkLst>
            <pc:docMk/>
            <pc:sldMk cId="1348999726" sldId="368"/>
            <ac:spMk id="19" creationId="{5252A847-DE45-4FA3-A1F8-EEBEB845FF8E}"/>
          </ac:spMkLst>
        </pc:spChg>
      </pc:sldChg>
      <pc:sldChg chg="modSp">
        <pc:chgData name="Sian Stebbings" userId="e14ea2a2-07d0-4302-97b9-16dc822a37cc" providerId="ADAL" clId="{62CEBC44-BAF7-4037-9740-6215A383D300}" dt="2018-04-25T07:56:08.560" v="209" actId="122"/>
        <pc:sldMkLst>
          <pc:docMk/>
          <pc:sldMk cId="1171341712" sldId="369"/>
        </pc:sldMkLst>
        <pc:spChg chg="mod">
          <ac:chgData name="Sian Stebbings" userId="e14ea2a2-07d0-4302-97b9-16dc822a37cc" providerId="ADAL" clId="{62CEBC44-BAF7-4037-9740-6215A383D300}" dt="2018-04-25T07:56:08.560" v="209" actId="122"/>
          <ac:spMkLst>
            <pc:docMk/>
            <pc:sldMk cId="1171341712" sldId="369"/>
            <ac:spMk id="19" creationId="{5252A847-DE45-4FA3-A1F8-EEBEB845FF8E}"/>
          </ac:spMkLst>
        </pc:spChg>
      </pc:sldChg>
      <pc:sldChg chg="modSp">
        <pc:chgData name="Sian Stebbings" userId="e14ea2a2-07d0-4302-97b9-16dc822a37cc" providerId="ADAL" clId="{62CEBC44-BAF7-4037-9740-6215A383D300}" dt="2018-04-25T07:50:28.557" v="98" actId="20577"/>
        <pc:sldMkLst>
          <pc:docMk/>
          <pc:sldMk cId="1901784355" sldId="370"/>
        </pc:sldMkLst>
        <pc:spChg chg="mod">
          <ac:chgData name="Sian Stebbings" userId="e14ea2a2-07d0-4302-97b9-16dc822a37cc" providerId="ADAL" clId="{62CEBC44-BAF7-4037-9740-6215A383D300}" dt="2018-04-25T07:50:28.557" v="98" actId="20577"/>
          <ac:spMkLst>
            <pc:docMk/>
            <pc:sldMk cId="1901784355" sldId="370"/>
            <ac:spMk id="19" creationId="{5252A847-DE45-4FA3-A1F8-EEBEB845FF8E}"/>
          </ac:spMkLst>
        </pc:spChg>
      </pc:sldChg>
      <pc:sldChg chg="modSp">
        <pc:chgData name="Sian Stebbings" userId="e14ea2a2-07d0-4302-97b9-16dc822a37cc" providerId="ADAL" clId="{62CEBC44-BAF7-4037-9740-6215A383D300}" dt="2018-04-25T07:51:09.258" v="102" actId="122"/>
        <pc:sldMkLst>
          <pc:docMk/>
          <pc:sldMk cId="3362201415" sldId="372"/>
        </pc:sldMkLst>
        <pc:spChg chg="mod">
          <ac:chgData name="Sian Stebbings" userId="e14ea2a2-07d0-4302-97b9-16dc822a37cc" providerId="ADAL" clId="{62CEBC44-BAF7-4037-9740-6215A383D300}" dt="2018-04-25T07:51:09.258" v="102" actId="122"/>
          <ac:spMkLst>
            <pc:docMk/>
            <pc:sldMk cId="3362201415" sldId="372"/>
            <ac:spMk id="19" creationId="{5252A847-DE45-4FA3-A1F8-EEBEB845FF8E}"/>
          </ac:spMkLst>
        </pc:spChg>
      </pc:sldChg>
      <pc:sldChg chg="modSp">
        <pc:chgData name="Sian Stebbings" userId="e14ea2a2-07d0-4302-97b9-16dc822a37cc" providerId="ADAL" clId="{62CEBC44-BAF7-4037-9740-6215A383D300}" dt="2018-04-25T07:52:02.668" v="106" actId="313"/>
        <pc:sldMkLst>
          <pc:docMk/>
          <pc:sldMk cId="2255349482" sldId="373"/>
        </pc:sldMkLst>
        <pc:spChg chg="mod">
          <ac:chgData name="Sian Stebbings" userId="e14ea2a2-07d0-4302-97b9-16dc822a37cc" providerId="ADAL" clId="{62CEBC44-BAF7-4037-9740-6215A383D300}" dt="2018-04-25T07:52:02.668" v="106" actId="313"/>
          <ac:spMkLst>
            <pc:docMk/>
            <pc:sldMk cId="2255349482" sldId="373"/>
            <ac:spMk id="19" creationId="{5252A847-DE45-4FA3-A1F8-EEBEB845FF8E}"/>
          </ac:spMkLst>
        </pc:spChg>
      </pc:sldChg>
      <pc:sldChg chg="modSp">
        <pc:chgData name="Sian Stebbings" userId="e14ea2a2-07d0-4302-97b9-16dc822a37cc" providerId="ADAL" clId="{62CEBC44-BAF7-4037-9740-6215A383D300}" dt="2018-04-25T07:52:05.302" v="108" actId="313"/>
        <pc:sldMkLst>
          <pc:docMk/>
          <pc:sldMk cId="801380927" sldId="374"/>
        </pc:sldMkLst>
        <pc:spChg chg="mod">
          <ac:chgData name="Sian Stebbings" userId="e14ea2a2-07d0-4302-97b9-16dc822a37cc" providerId="ADAL" clId="{62CEBC44-BAF7-4037-9740-6215A383D300}" dt="2018-04-25T07:52:05.302" v="108" actId="313"/>
          <ac:spMkLst>
            <pc:docMk/>
            <pc:sldMk cId="801380927" sldId="374"/>
            <ac:spMk id="19" creationId="{5252A847-DE45-4FA3-A1F8-EEBEB845FF8E}"/>
          </ac:spMkLst>
        </pc:spChg>
      </pc:sldChg>
      <pc:sldChg chg="addSp modSp add">
        <pc:chgData name="Sian Stebbings" userId="e14ea2a2-07d0-4302-97b9-16dc822a37cc" providerId="ADAL" clId="{62CEBC44-BAF7-4037-9740-6215A383D300}" dt="2018-04-25T07:55:47.336" v="203" actId="122"/>
        <pc:sldMkLst>
          <pc:docMk/>
          <pc:sldMk cId="4262608156" sldId="376"/>
        </pc:sldMkLst>
        <pc:spChg chg="add mod">
          <ac:chgData name="Sian Stebbings" userId="e14ea2a2-07d0-4302-97b9-16dc822a37cc" providerId="ADAL" clId="{62CEBC44-BAF7-4037-9740-6215A383D300}" dt="2018-04-25T07:55:35.662" v="200" actId="1036"/>
          <ac:spMkLst>
            <pc:docMk/>
            <pc:sldMk cId="4262608156" sldId="376"/>
            <ac:spMk id="7" creationId="{4BDFC9E0-6121-43B5-B4FC-6538C8C6AEC5}"/>
          </ac:spMkLst>
        </pc:spChg>
        <pc:spChg chg="add mod">
          <ac:chgData name="Sian Stebbings" userId="e14ea2a2-07d0-4302-97b9-16dc822a37cc" providerId="ADAL" clId="{62CEBC44-BAF7-4037-9740-6215A383D300}" dt="2018-04-25T07:55:35.662" v="200" actId="1036"/>
          <ac:spMkLst>
            <pc:docMk/>
            <pc:sldMk cId="4262608156" sldId="376"/>
            <ac:spMk id="9" creationId="{82FD47D1-542D-48D3-B121-1C9B18CAE894}"/>
          </ac:spMkLst>
        </pc:spChg>
        <pc:spChg chg="mod">
          <ac:chgData name="Sian Stebbings" userId="e14ea2a2-07d0-4302-97b9-16dc822a37cc" providerId="ADAL" clId="{62CEBC44-BAF7-4037-9740-6215A383D300}" dt="2018-04-25T07:55:47.336" v="203" actId="122"/>
          <ac:spMkLst>
            <pc:docMk/>
            <pc:sldMk cId="4262608156" sldId="37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25/04/2018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25/04/2018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25/04/2018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hours-in-a-day-year-3-time-resource-pack" TargetMode="External"/><Relationship Id="rId3" Type="http://schemas.openxmlformats.org/officeDocument/2006/relationships/image" Target="../media/image2.png"/><Relationship Id="rId7" Type="http://schemas.openxmlformats.org/officeDocument/2006/relationships/hyperlink" Target="https://classroomsecrets.co.uk/search/?fwp_topic=white-rose"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3M4f" TargetMode="External"/><Relationship Id="rId5" Type="http://schemas.openxmlformats.org/officeDocument/2006/relationships/hyperlink" Target="https://classroomsecrets.co.uk/content-domain-filter/?fwp_contentdomain=3M4e" TargetMode="External"/><Relationship Id="rId4" Type="http://schemas.openxmlformats.org/officeDocument/2006/relationships/hyperlink" Target="https://classroomsecrets.co.uk/content-domain-filter/?fwp_contentdomain=3M4d"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3 – Summer Block 2 – Time – Hours in a Day</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3: (3M4d) </a:t>
            </a:r>
            <a:r>
              <a:rPr lang="en-GB" sz="1400" u="sng" dirty="0">
                <a:latin typeface="SassoonCRInfantMedium" panose="02000603020000020003" pitchFamily="2" charset="0"/>
                <a:hlinkClick r:id="rId4"/>
              </a:rPr>
              <a:t>Estimate and read time with increasing accuracy to the nearest minute; record and compare time in terms of seconds, minutes and hours; use vocabulary such as o'clock/a.m./p.m., morning, afternoon, noon and midnight</a:t>
            </a:r>
            <a:endParaRPr lang="en-GB" sz="1400" dirty="0">
              <a:solidFill>
                <a:schemeClr val="tx1"/>
              </a:solidFill>
              <a:latin typeface="SassoonCRInfantMedium" panose="02000603020000020003" pitchFamily="2" charset="0"/>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3: (3M4e) </a:t>
            </a:r>
            <a:r>
              <a:rPr lang="en-GB" sz="1400" u="sng" dirty="0">
                <a:latin typeface="SassoonCRInfantMedium" panose="02000603020000020003" pitchFamily="2" charset="0"/>
                <a:hlinkClick r:id="rId5"/>
              </a:rPr>
              <a:t>Know the number of seconds in a minute and the number of days in each month, year and leap year</a:t>
            </a:r>
            <a:endParaRPr lang="en-GB" sz="1400" dirty="0">
              <a:solidFill>
                <a:schemeClr val="tx1"/>
              </a:solidFill>
              <a:latin typeface="SassoonCRInfantMedium" panose="02000603020000020003" pitchFamily="2" charset="0"/>
            </a:endParaRPr>
          </a:p>
          <a:p>
            <a:pPr fontAlgn="base">
              <a:lnSpc>
                <a:spcPct val="100000"/>
              </a:lnSpc>
              <a:spcAft>
                <a:spcPts val="0"/>
              </a:spcAft>
              <a:buClrTx/>
              <a:buSzTx/>
              <a:tabLst/>
              <a:defRPr/>
            </a:pPr>
            <a:r>
              <a:rPr lang="en-GB" sz="1400" dirty="0">
                <a:solidFill>
                  <a:prstClr val="black"/>
                </a:solidFill>
                <a:latin typeface="SassoonCRInfantMedium" panose="02000603020000020003" pitchFamily="2" charset="0"/>
              </a:rPr>
              <a:t>Mathematics Year 3: (3M4f) </a:t>
            </a:r>
            <a:r>
              <a:rPr lang="en-GB" sz="1400" u="sng" dirty="0">
                <a:latin typeface="SassoonCRInfantMedium" panose="02000603020000020003" pitchFamily="2" charset="0"/>
                <a:hlinkClick r:id="rId6"/>
              </a:rPr>
              <a:t>Compare durations of events, [e.g. to calculate the time taken by particular events or tasks]</a:t>
            </a:r>
            <a:endParaRPr lang="en-GB" sz="1400" dirty="0">
              <a:solidFill>
                <a:schemeClr val="tx1"/>
              </a:solidFill>
              <a:latin typeface="SassoonCRInfantMedium" panose="02000603020000020003" pitchFamily="2" charset="0"/>
            </a:endParaRPr>
          </a:p>
          <a:p>
            <a:pPr lvl="0" defTabSz="457200">
              <a:lnSpc>
                <a:spcPct val="100000"/>
              </a:lnSpc>
              <a:spcAft>
                <a:spcPts val="0"/>
              </a:spcAft>
              <a:buClrTx/>
              <a:buSzTx/>
              <a:tabLst/>
              <a:defRPr/>
            </a:pPr>
            <a:br>
              <a:rPr lang="en-GB" sz="1400" u="sng" dirty="0">
                <a:solidFill>
                  <a:prstClr val="black"/>
                </a:solidFill>
                <a:latin typeface="SassoonCRInfantMedium" panose="02000603020000020003" pitchFamily="2" charset="0"/>
              </a:rPr>
            </a:b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hlinkClick r:id="rId7"/>
              </a:rPr>
              <a:t>More resources</a:t>
            </a:r>
            <a:r>
              <a:rPr lang="en-GB" dirty="0">
                <a:solidFill>
                  <a:prstClr val="black"/>
                </a:solidFill>
                <a:latin typeface="SassoonCRInfantMedium" panose="02000603020000020003" pitchFamily="2" charset="0"/>
              </a:rPr>
              <a:t> which follow the same small steps as White Rose.</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8"/>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3 – Summer Block 2 – Time</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2: Hours in a Day</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r>
              <a:rPr lang="en-GB" sz="2800" dirty="0">
                <a:solidFill>
                  <a:schemeClr val="bg2">
                    <a:lumMod val="25000"/>
                  </a:schemeClr>
                </a:solidFill>
                <a:latin typeface="SassoonCRInfantMedium" panose="02000603020000020003" pitchFamily="2" charset="0"/>
              </a:rPr>
              <a:t>Sort the months.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lnSpc>
                <a:spcPct val="150000"/>
              </a:lnSpc>
            </a:pPr>
            <a:r>
              <a:rPr lang="en-GB" sz="2800" dirty="0">
                <a:solidFill>
                  <a:schemeClr val="bg2">
                    <a:lumMod val="25000"/>
                  </a:schemeClr>
                </a:solidFill>
                <a:latin typeface="SassoonCRInfantMedium" panose="02000603020000020003" pitchFamily="2" charset="0"/>
              </a:rPr>
              <a:t>There are </a:t>
            </a:r>
            <a:r>
              <a:rPr lang="en-GB" sz="2800" spc="-300" dirty="0">
                <a:solidFill>
                  <a:schemeClr val="bg2">
                    <a:lumMod val="25000"/>
                  </a:schemeClr>
                </a:solidFill>
                <a:latin typeface="SassoonCRInfantMedium" panose="02000603020000020003" pitchFamily="2" charset="0"/>
              </a:rPr>
              <a:t>______</a:t>
            </a:r>
            <a:r>
              <a:rPr lang="en-GB" sz="2800" dirty="0">
                <a:solidFill>
                  <a:schemeClr val="bg2">
                    <a:lumMod val="25000"/>
                  </a:schemeClr>
                </a:solidFill>
                <a:latin typeface="SassoonCRInfantMedium" panose="02000603020000020003" pitchFamily="2" charset="0"/>
              </a:rPr>
              <a:t> days in a year.</a:t>
            </a:r>
          </a:p>
          <a:p>
            <a:pPr algn="ctr">
              <a:lnSpc>
                <a:spcPct val="150000"/>
              </a:lnSpc>
            </a:pPr>
            <a:r>
              <a:rPr lang="en-GB" sz="2800" dirty="0">
                <a:solidFill>
                  <a:schemeClr val="bg2">
                    <a:lumMod val="25000"/>
                  </a:schemeClr>
                </a:solidFill>
                <a:latin typeface="SassoonCRInfantMedium" panose="02000603020000020003" pitchFamily="2" charset="0"/>
              </a:rPr>
              <a:t>There are </a:t>
            </a:r>
            <a:r>
              <a:rPr lang="en-GB" sz="2800" spc="-300" dirty="0">
                <a:solidFill>
                  <a:schemeClr val="bg2">
                    <a:lumMod val="25000"/>
                  </a:schemeClr>
                </a:solidFill>
                <a:latin typeface="SassoonCRInfantMedium" panose="02000603020000020003" pitchFamily="2" charset="0"/>
              </a:rPr>
              <a:t>______</a:t>
            </a:r>
            <a:r>
              <a:rPr lang="en-GB" sz="2800" dirty="0">
                <a:solidFill>
                  <a:schemeClr val="bg2">
                    <a:lumMod val="25000"/>
                  </a:schemeClr>
                </a:solidFill>
                <a:latin typeface="SassoonCRInfantMedium" panose="02000603020000020003" pitchFamily="2" charset="0"/>
              </a:rPr>
              <a:t> days in a leap year.</a:t>
            </a:r>
          </a:p>
          <a:p>
            <a:pPr algn="ctr">
              <a:lnSpc>
                <a:spcPct val="150000"/>
              </a:lnSpc>
            </a:pPr>
            <a:r>
              <a:rPr lang="en-GB" sz="2800" dirty="0">
                <a:solidFill>
                  <a:schemeClr val="bg2">
                    <a:lumMod val="25000"/>
                  </a:schemeClr>
                </a:solidFill>
                <a:latin typeface="SassoonCRInfantMedium" panose="02000603020000020003" pitchFamily="2" charset="0"/>
              </a:rPr>
              <a:t>There are </a:t>
            </a:r>
            <a:r>
              <a:rPr lang="en-GB" sz="2800" spc="-300" dirty="0">
                <a:solidFill>
                  <a:schemeClr val="bg2">
                    <a:lumMod val="25000"/>
                  </a:schemeClr>
                </a:solidFill>
                <a:latin typeface="SassoonCRInfantMedium" panose="02000603020000020003" pitchFamily="2" charset="0"/>
              </a:rPr>
              <a:t>______</a:t>
            </a:r>
            <a:r>
              <a:rPr lang="en-GB" sz="2800" dirty="0">
                <a:solidFill>
                  <a:schemeClr val="bg2">
                    <a:lumMod val="25000"/>
                  </a:schemeClr>
                </a:solidFill>
                <a:latin typeface="SassoonCRInfantMedium" panose="02000603020000020003" pitchFamily="2" charset="0"/>
              </a:rPr>
              <a:t> months in a year. </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E615FD0A-5534-4ADB-92DE-38D4BEA12B90}"/>
              </a:ext>
            </a:extLst>
          </p:cNvPr>
          <p:cNvGraphicFramePr>
            <a:graphicFrameLocks noGrp="1"/>
          </p:cNvGraphicFramePr>
          <p:nvPr>
            <p:extLst>
              <p:ext uri="{D42A27DB-BD31-4B8C-83A1-F6EECF244321}">
                <p14:modId xmlns:p14="http://schemas.microsoft.com/office/powerpoint/2010/main" val="4243940967"/>
              </p:ext>
            </p:extLst>
          </p:nvPr>
        </p:nvGraphicFramePr>
        <p:xfrm>
          <a:off x="868680" y="1046037"/>
          <a:ext cx="7406640" cy="2330262"/>
        </p:xfrm>
        <a:graphic>
          <a:graphicData uri="http://schemas.openxmlformats.org/drawingml/2006/table">
            <a:tbl>
              <a:tblPr firstRow="1" bandRow="1">
                <a:tableStyleId>{5940675A-B579-460E-94D1-54222C63F5DA}</a:tableStyleId>
              </a:tblPr>
              <a:tblGrid>
                <a:gridCol w="2468880">
                  <a:extLst>
                    <a:ext uri="{9D8B030D-6E8A-4147-A177-3AD203B41FA5}">
                      <a16:colId xmlns:a16="http://schemas.microsoft.com/office/drawing/2014/main" val="2814330134"/>
                    </a:ext>
                  </a:extLst>
                </a:gridCol>
                <a:gridCol w="2468880">
                  <a:extLst>
                    <a:ext uri="{9D8B030D-6E8A-4147-A177-3AD203B41FA5}">
                      <a16:colId xmlns:a16="http://schemas.microsoft.com/office/drawing/2014/main" val="75356842"/>
                    </a:ext>
                  </a:extLst>
                </a:gridCol>
                <a:gridCol w="2468880">
                  <a:extLst>
                    <a:ext uri="{9D8B030D-6E8A-4147-A177-3AD203B41FA5}">
                      <a16:colId xmlns:a16="http://schemas.microsoft.com/office/drawing/2014/main" val="1015196638"/>
                    </a:ext>
                  </a:extLst>
                </a:gridCol>
              </a:tblGrid>
              <a:tr h="458262">
                <a:tc>
                  <a:txBody>
                    <a:bodyPr/>
                    <a:lstStyle/>
                    <a:p>
                      <a:pPr algn="ctr"/>
                      <a:r>
                        <a:rPr lang="en-GB" sz="2400" dirty="0">
                          <a:solidFill>
                            <a:schemeClr val="bg2">
                              <a:lumMod val="25000"/>
                            </a:schemeClr>
                          </a:solidFill>
                          <a:latin typeface="SassoonCRInfantMedium" panose="02000603020000020003" pitchFamily="2" charset="0"/>
                        </a:rPr>
                        <a:t>30 days</a:t>
                      </a:r>
                      <a:endParaRPr lang="en-US" sz="2400" dirty="0">
                        <a:solidFill>
                          <a:schemeClr val="bg2">
                            <a:lumMod val="25000"/>
                          </a:schemeClr>
                        </a:solidFill>
                        <a:latin typeface="SassoonCRInfantMedium" panose="02000603020000020003" pitchFamily="2" charset="0"/>
                      </a:endParaRPr>
                    </a:p>
                  </a:txBody>
                  <a:tcPr anchor="ctr">
                    <a:solidFill>
                      <a:schemeClr val="accent5">
                        <a:lumMod val="20000"/>
                        <a:lumOff val="80000"/>
                      </a:schemeClr>
                    </a:solidFill>
                  </a:tcPr>
                </a:tc>
                <a:tc>
                  <a:txBody>
                    <a:bodyPr/>
                    <a:lstStyle/>
                    <a:p>
                      <a:pPr algn="ctr"/>
                      <a:r>
                        <a:rPr lang="en-GB" sz="2400" dirty="0">
                          <a:solidFill>
                            <a:schemeClr val="bg2">
                              <a:lumMod val="25000"/>
                            </a:schemeClr>
                          </a:solidFill>
                          <a:latin typeface="SassoonCRInfantMedium" panose="02000603020000020003" pitchFamily="2" charset="0"/>
                        </a:rPr>
                        <a:t>31 days</a:t>
                      </a:r>
                      <a:endParaRPr lang="en-US" sz="2400" dirty="0">
                        <a:solidFill>
                          <a:schemeClr val="bg2">
                            <a:lumMod val="25000"/>
                          </a:schemeClr>
                        </a:solidFill>
                        <a:latin typeface="SassoonCRInfantMedium" panose="02000603020000020003" pitchFamily="2" charset="0"/>
                      </a:endParaRPr>
                    </a:p>
                  </a:txBody>
                  <a:tcPr anchor="ctr">
                    <a:solidFill>
                      <a:schemeClr val="accent5">
                        <a:lumMod val="20000"/>
                        <a:lumOff val="80000"/>
                      </a:schemeClr>
                    </a:solidFill>
                  </a:tcPr>
                </a:tc>
                <a:tc>
                  <a:txBody>
                    <a:bodyPr/>
                    <a:lstStyle/>
                    <a:p>
                      <a:pPr algn="ctr"/>
                      <a:r>
                        <a:rPr lang="en-GB" sz="2400" dirty="0">
                          <a:solidFill>
                            <a:schemeClr val="bg2">
                              <a:lumMod val="25000"/>
                            </a:schemeClr>
                          </a:solidFill>
                          <a:latin typeface="SassoonCRInfantMedium" panose="02000603020000020003" pitchFamily="2" charset="0"/>
                        </a:rPr>
                        <a:t>28 or 29 days</a:t>
                      </a:r>
                      <a:endParaRPr lang="en-US" sz="2400" dirty="0">
                        <a:solidFill>
                          <a:schemeClr val="bg2">
                            <a:lumMod val="25000"/>
                          </a:schemeClr>
                        </a:solidFill>
                        <a:latin typeface="SassoonCRInfantMedium" panose="02000603020000020003" pitchFamily="2" charset="0"/>
                      </a:endParaRPr>
                    </a:p>
                  </a:txBody>
                  <a:tcPr anchor="ctr">
                    <a:solidFill>
                      <a:schemeClr val="accent5">
                        <a:lumMod val="20000"/>
                        <a:lumOff val="80000"/>
                      </a:schemeClr>
                    </a:solidFill>
                  </a:tcPr>
                </a:tc>
                <a:extLst>
                  <a:ext uri="{0D108BD9-81ED-4DB2-BD59-A6C34878D82A}">
                    <a16:rowId xmlns:a16="http://schemas.microsoft.com/office/drawing/2014/main" val="3488965799"/>
                  </a:ext>
                </a:extLst>
              </a:tr>
              <a:tr h="1872000">
                <a:tc>
                  <a:txBody>
                    <a:bodyPr/>
                    <a:lstStyle/>
                    <a:p>
                      <a:pPr algn="ctr"/>
                      <a:endParaRPr lang="en-US" sz="2400" dirty="0">
                        <a:latin typeface="SassoonCRInfantMedium" panose="02000603020000020003" pitchFamily="2" charset="0"/>
                      </a:endParaRPr>
                    </a:p>
                  </a:txBody>
                  <a:tcPr anchor="ctr">
                    <a:solidFill>
                      <a:srgbClr val="F2F7FC"/>
                    </a:solidFill>
                  </a:tcPr>
                </a:tc>
                <a:tc>
                  <a:txBody>
                    <a:bodyPr/>
                    <a:lstStyle/>
                    <a:p>
                      <a:pPr algn="ctr"/>
                      <a:endParaRPr lang="en-US" sz="2400" dirty="0">
                        <a:latin typeface="SassoonCRInfantMedium" panose="02000603020000020003" pitchFamily="2" charset="0"/>
                      </a:endParaRPr>
                    </a:p>
                  </a:txBody>
                  <a:tcPr anchor="ctr">
                    <a:solidFill>
                      <a:srgbClr val="F2F7FC"/>
                    </a:solidFill>
                  </a:tcPr>
                </a:tc>
                <a:tc>
                  <a:txBody>
                    <a:bodyPr/>
                    <a:lstStyle/>
                    <a:p>
                      <a:pPr algn="ctr"/>
                      <a:endParaRPr lang="en-GB" sz="2400" dirty="0">
                        <a:latin typeface="SassoonCRInfantMedium" panose="02000603020000020003" pitchFamily="2" charset="0"/>
                      </a:endParaRPr>
                    </a:p>
                    <a:p>
                      <a:pPr algn="ctr"/>
                      <a:endParaRPr lang="en-GB" sz="2400" dirty="0">
                        <a:latin typeface="SassoonCRInfantMedium" panose="02000603020000020003" pitchFamily="2" charset="0"/>
                      </a:endParaRPr>
                    </a:p>
                    <a:p>
                      <a:pPr algn="ctr"/>
                      <a:endParaRPr lang="en-GB" sz="2400" dirty="0">
                        <a:latin typeface="SassoonCRInfantMedium" panose="02000603020000020003" pitchFamily="2" charset="0"/>
                      </a:endParaRPr>
                    </a:p>
                    <a:p>
                      <a:pPr algn="ctr"/>
                      <a:endParaRPr lang="en-GB" sz="2400" dirty="0">
                        <a:latin typeface="SassoonCRInfantMedium" panose="02000603020000020003" pitchFamily="2" charset="0"/>
                      </a:endParaRPr>
                    </a:p>
                  </a:txBody>
                  <a:tcPr anchor="ctr">
                    <a:solidFill>
                      <a:srgbClr val="F2F7FC"/>
                    </a:solidFill>
                  </a:tcPr>
                </a:tc>
                <a:extLst>
                  <a:ext uri="{0D108BD9-81ED-4DB2-BD59-A6C34878D82A}">
                    <a16:rowId xmlns:a16="http://schemas.microsoft.com/office/drawing/2014/main" val="2489932291"/>
                  </a:ext>
                </a:extLst>
              </a:tr>
            </a:tbl>
          </a:graphicData>
        </a:graphic>
      </p:graphicFrame>
      <p:sp>
        <p:nvSpPr>
          <p:cNvPr id="4" name="TextBox 3">
            <a:extLst>
              <a:ext uri="{FF2B5EF4-FFF2-40B4-BE49-F238E27FC236}">
                <a16:creationId xmlns:a16="http://schemas.microsoft.com/office/drawing/2014/main" id="{9E185442-8ED9-4873-81D1-2FA0DA2F96D5}"/>
              </a:ext>
            </a:extLst>
          </p:cNvPr>
          <p:cNvSpPr txBox="1"/>
          <p:nvPr/>
        </p:nvSpPr>
        <p:spPr>
          <a:xfrm>
            <a:off x="633107" y="3432444"/>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January</a:t>
            </a:r>
            <a:endParaRPr lang="en-US" sz="2400" dirty="0">
              <a:solidFill>
                <a:schemeClr val="bg2">
                  <a:lumMod val="25000"/>
                </a:schemeClr>
              </a:solidFill>
              <a:latin typeface="SassoonCRInfantMedium" panose="02000603020000020003" pitchFamily="2" charset="0"/>
            </a:endParaRPr>
          </a:p>
        </p:txBody>
      </p:sp>
      <p:sp>
        <p:nvSpPr>
          <p:cNvPr id="10" name="TextBox 9">
            <a:extLst>
              <a:ext uri="{FF2B5EF4-FFF2-40B4-BE49-F238E27FC236}">
                <a16:creationId xmlns:a16="http://schemas.microsoft.com/office/drawing/2014/main" id="{1CF834BC-567A-4C50-85B6-E8D852C73A7E}"/>
              </a:ext>
            </a:extLst>
          </p:cNvPr>
          <p:cNvSpPr txBox="1"/>
          <p:nvPr/>
        </p:nvSpPr>
        <p:spPr>
          <a:xfrm>
            <a:off x="4387778" y="3432768"/>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April</a:t>
            </a:r>
            <a:endParaRPr lang="en-US" sz="2400" dirty="0">
              <a:solidFill>
                <a:schemeClr val="bg2">
                  <a:lumMod val="25000"/>
                </a:schemeClr>
              </a:solidFill>
              <a:latin typeface="SassoonCRInfantMedium" panose="02000603020000020003" pitchFamily="2" charset="0"/>
            </a:endParaRPr>
          </a:p>
        </p:txBody>
      </p:sp>
      <p:sp>
        <p:nvSpPr>
          <p:cNvPr id="11" name="TextBox 10">
            <a:extLst>
              <a:ext uri="{FF2B5EF4-FFF2-40B4-BE49-F238E27FC236}">
                <a16:creationId xmlns:a16="http://schemas.microsoft.com/office/drawing/2014/main" id="{3DF8D4B5-0AEB-413E-83D4-D2BD33569565}"/>
              </a:ext>
            </a:extLst>
          </p:cNvPr>
          <p:cNvSpPr txBox="1"/>
          <p:nvPr/>
        </p:nvSpPr>
        <p:spPr>
          <a:xfrm>
            <a:off x="3321807" y="3437744"/>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March</a:t>
            </a:r>
            <a:endParaRPr lang="en-US" sz="2400" dirty="0">
              <a:solidFill>
                <a:schemeClr val="bg2">
                  <a:lumMod val="25000"/>
                </a:schemeClr>
              </a:solidFill>
              <a:latin typeface="SassoonCRInfantMedium" panose="02000603020000020003" pitchFamily="2" charset="0"/>
            </a:endParaRPr>
          </a:p>
        </p:txBody>
      </p:sp>
      <p:sp>
        <p:nvSpPr>
          <p:cNvPr id="12" name="TextBox 11">
            <a:extLst>
              <a:ext uri="{FF2B5EF4-FFF2-40B4-BE49-F238E27FC236}">
                <a16:creationId xmlns:a16="http://schemas.microsoft.com/office/drawing/2014/main" id="{3F195CD9-FAB7-4FFF-9148-48D25EB5EEFF}"/>
              </a:ext>
            </a:extLst>
          </p:cNvPr>
          <p:cNvSpPr txBox="1"/>
          <p:nvPr/>
        </p:nvSpPr>
        <p:spPr>
          <a:xfrm>
            <a:off x="2033978" y="3432444"/>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February</a:t>
            </a:r>
            <a:endParaRPr lang="en-US" sz="2400" dirty="0">
              <a:solidFill>
                <a:schemeClr val="bg2">
                  <a:lumMod val="25000"/>
                </a:schemeClr>
              </a:solidFill>
              <a:latin typeface="SassoonCRInfantMedium" panose="02000603020000020003" pitchFamily="2" charset="0"/>
            </a:endParaRPr>
          </a:p>
        </p:txBody>
      </p:sp>
      <p:sp>
        <p:nvSpPr>
          <p:cNvPr id="13" name="TextBox 12">
            <a:extLst>
              <a:ext uri="{FF2B5EF4-FFF2-40B4-BE49-F238E27FC236}">
                <a16:creationId xmlns:a16="http://schemas.microsoft.com/office/drawing/2014/main" id="{33AD1489-F3FB-45F3-854C-97D4142F3BD7}"/>
              </a:ext>
            </a:extLst>
          </p:cNvPr>
          <p:cNvSpPr txBox="1"/>
          <p:nvPr/>
        </p:nvSpPr>
        <p:spPr>
          <a:xfrm>
            <a:off x="5307329" y="3427526"/>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May</a:t>
            </a:r>
            <a:endParaRPr lang="en-US" sz="2400" dirty="0">
              <a:solidFill>
                <a:schemeClr val="bg2">
                  <a:lumMod val="25000"/>
                </a:schemeClr>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FE3E5320-4CD9-4B70-BC22-FFC53AE7A767}"/>
              </a:ext>
            </a:extLst>
          </p:cNvPr>
          <p:cNvSpPr txBox="1"/>
          <p:nvPr/>
        </p:nvSpPr>
        <p:spPr>
          <a:xfrm>
            <a:off x="6273268" y="3437744"/>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June</a:t>
            </a:r>
            <a:endParaRPr lang="en-US" sz="2400" dirty="0">
              <a:solidFill>
                <a:schemeClr val="bg2">
                  <a:lumMod val="25000"/>
                </a:schemeClr>
              </a:solidFill>
              <a:latin typeface="SassoonCRInfantMedium" panose="02000603020000020003" pitchFamily="2" charset="0"/>
            </a:endParaRPr>
          </a:p>
        </p:txBody>
      </p:sp>
      <p:sp>
        <p:nvSpPr>
          <p:cNvPr id="15" name="TextBox 14">
            <a:extLst>
              <a:ext uri="{FF2B5EF4-FFF2-40B4-BE49-F238E27FC236}">
                <a16:creationId xmlns:a16="http://schemas.microsoft.com/office/drawing/2014/main" id="{D1BDF8DC-9BF8-4A4B-BF4E-B01E72E1D9BA}"/>
              </a:ext>
            </a:extLst>
          </p:cNvPr>
          <p:cNvSpPr txBox="1"/>
          <p:nvPr/>
        </p:nvSpPr>
        <p:spPr>
          <a:xfrm>
            <a:off x="7130178" y="3437743"/>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July</a:t>
            </a:r>
            <a:endParaRPr lang="en-US" sz="2400" dirty="0">
              <a:solidFill>
                <a:schemeClr val="bg2">
                  <a:lumMod val="25000"/>
                </a:schemeClr>
              </a:solidFill>
              <a:latin typeface="SassoonCRInfantMedium" panose="02000603020000020003" pitchFamily="2" charset="0"/>
            </a:endParaRPr>
          </a:p>
        </p:txBody>
      </p:sp>
      <p:sp>
        <p:nvSpPr>
          <p:cNvPr id="20" name="TextBox 19">
            <a:extLst>
              <a:ext uri="{FF2B5EF4-FFF2-40B4-BE49-F238E27FC236}">
                <a16:creationId xmlns:a16="http://schemas.microsoft.com/office/drawing/2014/main" id="{57306A6A-AF79-4A82-BABD-D3E66020C8C4}"/>
              </a:ext>
            </a:extLst>
          </p:cNvPr>
          <p:cNvSpPr txBox="1"/>
          <p:nvPr/>
        </p:nvSpPr>
        <p:spPr>
          <a:xfrm>
            <a:off x="652162" y="3862953"/>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August</a:t>
            </a:r>
            <a:endParaRPr lang="en-US" sz="2400" dirty="0">
              <a:solidFill>
                <a:schemeClr val="bg2">
                  <a:lumMod val="25000"/>
                </a:schemeClr>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E350FDEF-1DC1-4513-BC62-517E183ACCE7}"/>
              </a:ext>
            </a:extLst>
          </p:cNvPr>
          <p:cNvSpPr txBox="1"/>
          <p:nvPr/>
        </p:nvSpPr>
        <p:spPr>
          <a:xfrm>
            <a:off x="2136352" y="3872581"/>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September</a:t>
            </a:r>
            <a:endParaRPr lang="en-US" sz="2400" dirty="0">
              <a:solidFill>
                <a:schemeClr val="bg2">
                  <a:lumMod val="25000"/>
                </a:schemeClr>
              </a:solidFill>
              <a:latin typeface="SassoonCRInfantMedium" panose="02000603020000020003" pitchFamily="2" charset="0"/>
            </a:endParaRPr>
          </a:p>
        </p:txBody>
      </p:sp>
      <p:sp>
        <p:nvSpPr>
          <p:cNvPr id="22" name="TextBox 21">
            <a:extLst>
              <a:ext uri="{FF2B5EF4-FFF2-40B4-BE49-F238E27FC236}">
                <a16:creationId xmlns:a16="http://schemas.microsoft.com/office/drawing/2014/main" id="{CF334808-5A36-4BE4-A786-23DC9EA66610}"/>
              </a:ext>
            </a:extLst>
          </p:cNvPr>
          <p:cNvSpPr txBox="1"/>
          <p:nvPr/>
        </p:nvSpPr>
        <p:spPr>
          <a:xfrm>
            <a:off x="3628588" y="3877233"/>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October</a:t>
            </a:r>
            <a:endParaRPr lang="en-US" sz="2400" dirty="0">
              <a:solidFill>
                <a:schemeClr val="bg2">
                  <a:lumMod val="25000"/>
                </a:schemeClr>
              </a:solidFill>
              <a:latin typeface="SassoonCRInfantMedium" panose="02000603020000020003" pitchFamily="2" charset="0"/>
            </a:endParaRPr>
          </a:p>
        </p:txBody>
      </p:sp>
      <p:sp>
        <p:nvSpPr>
          <p:cNvPr id="23" name="TextBox 22">
            <a:extLst>
              <a:ext uri="{FF2B5EF4-FFF2-40B4-BE49-F238E27FC236}">
                <a16:creationId xmlns:a16="http://schemas.microsoft.com/office/drawing/2014/main" id="{0043FC24-D726-4915-9364-9B4B7C245BD7}"/>
              </a:ext>
            </a:extLst>
          </p:cNvPr>
          <p:cNvSpPr txBox="1"/>
          <p:nvPr/>
        </p:nvSpPr>
        <p:spPr>
          <a:xfrm>
            <a:off x="5112778" y="3882475"/>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November</a:t>
            </a:r>
            <a:endParaRPr lang="en-US" sz="2400" dirty="0">
              <a:solidFill>
                <a:schemeClr val="bg2">
                  <a:lumMod val="25000"/>
                </a:schemeClr>
              </a:solidFill>
              <a:latin typeface="SassoonCRInfantMedium" panose="02000603020000020003" pitchFamily="2" charset="0"/>
            </a:endParaRPr>
          </a:p>
        </p:txBody>
      </p:sp>
      <p:sp>
        <p:nvSpPr>
          <p:cNvPr id="24" name="TextBox 23">
            <a:extLst>
              <a:ext uri="{FF2B5EF4-FFF2-40B4-BE49-F238E27FC236}">
                <a16:creationId xmlns:a16="http://schemas.microsoft.com/office/drawing/2014/main" id="{D690FC5C-67F2-4674-910A-08D4268D512C}"/>
              </a:ext>
            </a:extLst>
          </p:cNvPr>
          <p:cNvSpPr txBox="1"/>
          <p:nvPr/>
        </p:nvSpPr>
        <p:spPr>
          <a:xfrm>
            <a:off x="6696002" y="3882475"/>
            <a:ext cx="1715493" cy="461665"/>
          </a:xfrm>
          <a:prstGeom prst="rect">
            <a:avLst/>
          </a:prstGeom>
          <a:noFill/>
        </p:spPr>
        <p:txBody>
          <a:bodyPr wrap="square" rtlCol="0" anchor="ctr">
            <a:spAutoFit/>
          </a:bodyPr>
          <a:lstStyle/>
          <a:p>
            <a:pPr algn="ctr"/>
            <a:r>
              <a:rPr lang="en-GB" sz="2400" dirty="0">
                <a:solidFill>
                  <a:schemeClr val="bg2">
                    <a:lumMod val="25000"/>
                  </a:schemeClr>
                </a:solidFill>
                <a:latin typeface="SassoonCRInfantMedium" panose="02000603020000020003" pitchFamily="2" charset="0"/>
              </a:rPr>
              <a:t>December</a:t>
            </a:r>
            <a:endParaRPr lang="en-US" sz="2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273723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r>
              <a:rPr lang="en-GB" sz="2800" dirty="0">
                <a:solidFill>
                  <a:schemeClr val="bg2">
                    <a:lumMod val="25000"/>
                  </a:schemeClr>
                </a:solidFill>
                <a:latin typeface="SassoonCRInfantMedium" panose="02000603020000020003" pitchFamily="2" charset="0"/>
              </a:rPr>
              <a:t>Sort the months.</a:t>
            </a: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endParaRPr lang="en-GB" sz="2400" dirty="0">
              <a:solidFill>
                <a:schemeClr val="bg2">
                  <a:lumMod val="25000"/>
                </a:schemeClr>
              </a:solidFill>
              <a:latin typeface="SassoonCRInfantMedium" panose="02000603020000020003" pitchFamily="2" charset="0"/>
            </a:endParaRPr>
          </a:p>
          <a:p>
            <a:pPr algn="ctr">
              <a:lnSpc>
                <a:spcPct val="200000"/>
              </a:lnSpc>
            </a:pPr>
            <a:endParaRPr lang="en-GB" sz="2400" dirty="0">
              <a:solidFill>
                <a:schemeClr val="bg2">
                  <a:lumMod val="25000"/>
                </a:schemeClr>
              </a:solidFill>
              <a:latin typeface="SassoonCRInfantMedium" panose="02000603020000020003" pitchFamily="2" charset="0"/>
            </a:endParaRPr>
          </a:p>
          <a:p>
            <a:pPr algn="ctr">
              <a:lnSpc>
                <a:spcPct val="150000"/>
              </a:lnSpc>
            </a:pPr>
            <a:r>
              <a:rPr lang="en-GB" sz="2800" dirty="0">
                <a:solidFill>
                  <a:schemeClr val="bg2">
                    <a:lumMod val="25000"/>
                  </a:schemeClr>
                </a:solidFill>
                <a:latin typeface="SassoonCRInfantMedium" panose="02000603020000020003" pitchFamily="2" charset="0"/>
              </a:rPr>
              <a:t>There are </a:t>
            </a:r>
            <a:r>
              <a:rPr lang="en-GB" sz="2800" dirty="0">
                <a:solidFill>
                  <a:srgbClr val="FF0000"/>
                </a:solidFill>
                <a:latin typeface="SassoonCRInfantMedium" panose="02000603020000020003" pitchFamily="2" charset="0"/>
              </a:rPr>
              <a:t>365</a:t>
            </a:r>
            <a:r>
              <a:rPr lang="en-GB" sz="2800" dirty="0">
                <a:solidFill>
                  <a:schemeClr val="bg2">
                    <a:lumMod val="25000"/>
                  </a:schemeClr>
                </a:solidFill>
                <a:latin typeface="SassoonCRInfantMedium" panose="02000603020000020003" pitchFamily="2" charset="0"/>
              </a:rPr>
              <a:t> days in a year.</a:t>
            </a:r>
          </a:p>
          <a:p>
            <a:pPr algn="ctr">
              <a:lnSpc>
                <a:spcPct val="150000"/>
              </a:lnSpc>
            </a:pPr>
            <a:r>
              <a:rPr lang="en-GB" sz="2800" dirty="0">
                <a:solidFill>
                  <a:schemeClr val="bg2">
                    <a:lumMod val="25000"/>
                  </a:schemeClr>
                </a:solidFill>
                <a:latin typeface="SassoonCRInfantMedium" panose="02000603020000020003" pitchFamily="2" charset="0"/>
              </a:rPr>
              <a:t>There are </a:t>
            </a:r>
            <a:r>
              <a:rPr lang="en-GB" sz="2800" dirty="0">
                <a:solidFill>
                  <a:srgbClr val="FF0000"/>
                </a:solidFill>
                <a:latin typeface="SassoonCRInfantMedium" panose="02000603020000020003" pitchFamily="2" charset="0"/>
              </a:rPr>
              <a:t>366</a:t>
            </a:r>
            <a:r>
              <a:rPr lang="en-GB" sz="2800" dirty="0">
                <a:solidFill>
                  <a:schemeClr val="bg2">
                    <a:lumMod val="25000"/>
                  </a:schemeClr>
                </a:solidFill>
                <a:latin typeface="SassoonCRInfantMedium" panose="02000603020000020003" pitchFamily="2" charset="0"/>
              </a:rPr>
              <a:t> days in a leap year.</a:t>
            </a:r>
          </a:p>
          <a:p>
            <a:pPr algn="ctr">
              <a:lnSpc>
                <a:spcPct val="150000"/>
              </a:lnSpc>
            </a:pPr>
            <a:r>
              <a:rPr lang="en-GB" sz="2800" dirty="0">
                <a:solidFill>
                  <a:schemeClr val="bg2">
                    <a:lumMod val="25000"/>
                  </a:schemeClr>
                </a:solidFill>
                <a:latin typeface="SassoonCRInfantMedium" panose="02000603020000020003" pitchFamily="2" charset="0"/>
              </a:rPr>
              <a:t>There are </a:t>
            </a:r>
            <a:r>
              <a:rPr lang="en-GB" sz="2800" dirty="0">
                <a:solidFill>
                  <a:srgbClr val="FF0000"/>
                </a:solidFill>
                <a:latin typeface="SassoonCRInfantMedium" panose="02000603020000020003" pitchFamily="2" charset="0"/>
              </a:rPr>
              <a:t>12</a:t>
            </a:r>
            <a:r>
              <a:rPr lang="en-GB" sz="2800" dirty="0">
                <a:solidFill>
                  <a:schemeClr val="bg2">
                    <a:lumMod val="25000"/>
                  </a:schemeClr>
                </a:solidFill>
                <a:latin typeface="SassoonCRInfantMedium" panose="02000603020000020003" pitchFamily="2" charset="0"/>
              </a:rPr>
              <a:t> months in a year. </a:t>
            </a:r>
          </a:p>
          <a:p>
            <a:pPr marL="88900" algn="ctr"/>
            <a:endParaRPr lang="en-GB" sz="28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E615FD0A-5534-4ADB-92DE-38D4BEA12B90}"/>
              </a:ext>
            </a:extLst>
          </p:cNvPr>
          <p:cNvGraphicFramePr>
            <a:graphicFrameLocks noGrp="1"/>
          </p:cNvGraphicFramePr>
          <p:nvPr>
            <p:extLst>
              <p:ext uri="{D42A27DB-BD31-4B8C-83A1-F6EECF244321}">
                <p14:modId xmlns:p14="http://schemas.microsoft.com/office/powerpoint/2010/main" val="4227142414"/>
              </p:ext>
            </p:extLst>
          </p:nvPr>
        </p:nvGraphicFramePr>
        <p:xfrm>
          <a:off x="868680" y="1046037"/>
          <a:ext cx="7406640" cy="2330262"/>
        </p:xfrm>
        <a:graphic>
          <a:graphicData uri="http://schemas.openxmlformats.org/drawingml/2006/table">
            <a:tbl>
              <a:tblPr firstRow="1" bandRow="1">
                <a:tableStyleId>{5940675A-B579-460E-94D1-54222C63F5DA}</a:tableStyleId>
              </a:tblPr>
              <a:tblGrid>
                <a:gridCol w="2468880">
                  <a:extLst>
                    <a:ext uri="{9D8B030D-6E8A-4147-A177-3AD203B41FA5}">
                      <a16:colId xmlns:a16="http://schemas.microsoft.com/office/drawing/2014/main" val="2814330134"/>
                    </a:ext>
                  </a:extLst>
                </a:gridCol>
                <a:gridCol w="2468880">
                  <a:extLst>
                    <a:ext uri="{9D8B030D-6E8A-4147-A177-3AD203B41FA5}">
                      <a16:colId xmlns:a16="http://schemas.microsoft.com/office/drawing/2014/main" val="75356842"/>
                    </a:ext>
                  </a:extLst>
                </a:gridCol>
                <a:gridCol w="2468880">
                  <a:extLst>
                    <a:ext uri="{9D8B030D-6E8A-4147-A177-3AD203B41FA5}">
                      <a16:colId xmlns:a16="http://schemas.microsoft.com/office/drawing/2014/main" val="1015196638"/>
                    </a:ext>
                  </a:extLst>
                </a:gridCol>
              </a:tblGrid>
              <a:tr h="458262">
                <a:tc>
                  <a:txBody>
                    <a:bodyPr/>
                    <a:lstStyle/>
                    <a:p>
                      <a:pPr algn="ctr"/>
                      <a:r>
                        <a:rPr lang="en-GB" sz="2400" dirty="0">
                          <a:solidFill>
                            <a:schemeClr val="bg2">
                              <a:lumMod val="25000"/>
                            </a:schemeClr>
                          </a:solidFill>
                          <a:latin typeface="SassoonCRInfantMedium" panose="02000603020000020003" pitchFamily="2" charset="0"/>
                        </a:rPr>
                        <a:t>30 days</a:t>
                      </a:r>
                      <a:endParaRPr lang="en-US" sz="2400" dirty="0">
                        <a:solidFill>
                          <a:schemeClr val="bg2">
                            <a:lumMod val="25000"/>
                          </a:schemeClr>
                        </a:solidFill>
                        <a:latin typeface="SassoonCRInfantMedium" panose="02000603020000020003" pitchFamily="2" charset="0"/>
                      </a:endParaRPr>
                    </a:p>
                  </a:txBody>
                  <a:tcPr anchor="ctr">
                    <a:solidFill>
                      <a:schemeClr val="accent5">
                        <a:lumMod val="20000"/>
                        <a:lumOff val="80000"/>
                      </a:schemeClr>
                    </a:solidFill>
                  </a:tcPr>
                </a:tc>
                <a:tc>
                  <a:txBody>
                    <a:bodyPr/>
                    <a:lstStyle/>
                    <a:p>
                      <a:pPr algn="ctr"/>
                      <a:r>
                        <a:rPr lang="en-GB" sz="2400" dirty="0">
                          <a:solidFill>
                            <a:schemeClr val="bg2">
                              <a:lumMod val="25000"/>
                            </a:schemeClr>
                          </a:solidFill>
                          <a:latin typeface="SassoonCRInfantMedium" panose="02000603020000020003" pitchFamily="2" charset="0"/>
                        </a:rPr>
                        <a:t>31 days</a:t>
                      </a:r>
                      <a:endParaRPr lang="en-US" sz="2400" dirty="0">
                        <a:solidFill>
                          <a:schemeClr val="bg2">
                            <a:lumMod val="25000"/>
                          </a:schemeClr>
                        </a:solidFill>
                        <a:latin typeface="SassoonCRInfantMedium" panose="02000603020000020003" pitchFamily="2" charset="0"/>
                      </a:endParaRPr>
                    </a:p>
                  </a:txBody>
                  <a:tcPr anchor="ctr">
                    <a:solidFill>
                      <a:schemeClr val="accent5">
                        <a:lumMod val="20000"/>
                        <a:lumOff val="80000"/>
                      </a:schemeClr>
                    </a:solidFill>
                  </a:tcPr>
                </a:tc>
                <a:tc>
                  <a:txBody>
                    <a:bodyPr/>
                    <a:lstStyle/>
                    <a:p>
                      <a:pPr algn="ctr"/>
                      <a:r>
                        <a:rPr lang="en-GB" sz="2400" dirty="0">
                          <a:solidFill>
                            <a:schemeClr val="bg2">
                              <a:lumMod val="25000"/>
                            </a:schemeClr>
                          </a:solidFill>
                          <a:latin typeface="SassoonCRInfantMedium" panose="02000603020000020003" pitchFamily="2" charset="0"/>
                        </a:rPr>
                        <a:t>28 or 29 days</a:t>
                      </a:r>
                      <a:endParaRPr lang="en-US" sz="2400" dirty="0">
                        <a:solidFill>
                          <a:schemeClr val="bg2">
                            <a:lumMod val="25000"/>
                          </a:schemeClr>
                        </a:solidFill>
                        <a:latin typeface="SassoonCRInfantMedium" panose="02000603020000020003" pitchFamily="2" charset="0"/>
                      </a:endParaRPr>
                    </a:p>
                  </a:txBody>
                  <a:tcPr anchor="ctr">
                    <a:solidFill>
                      <a:schemeClr val="accent5">
                        <a:lumMod val="20000"/>
                        <a:lumOff val="80000"/>
                      </a:schemeClr>
                    </a:solidFill>
                  </a:tcPr>
                </a:tc>
                <a:extLst>
                  <a:ext uri="{0D108BD9-81ED-4DB2-BD59-A6C34878D82A}">
                    <a16:rowId xmlns:a16="http://schemas.microsoft.com/office/drawing/2014/main" val="3488965799"/>
                  </a:ext>
                </a:extLst>
              </a:tr>
              <a:tr h="1872000">
                <a:tc>
                  <a:txBody>
                    <a:bodyPr/>
                    <a:lstStyle/>
                    <a:p>
                      <a:pPr algn="ctr"/>
                      <a:endParaRPr lang="en-US" sz="2400">
                        <a:latin typeface="SassoonCRInfantMedium" panose="02000603020000020003" pitchFamily="2" charset="0"/>
                      </a:endParaRPr>
                    </a:p>
                  </a:txBody>
                  <a:tcPr anchor="ctr">
                    <a:solidFill>
                      <a:srgbClr val="F2F7FC"/>
                    </a:solidFill>
                  </a:tcPr>
                </a:tc>
                <a:tc>
                  <a:txBody>
                    <a:bodyPr/>
                    <a:lstStyle/>
                    <a:p>
                      <a:pPr algn="ctr"/>
                      <a:endParaRPr lang="en-US" sz="2400" dirty="0">
                        <a:latin typeface="SassoonCRInfantMedium" panose="02000603020000020003" pitchFamily="2" charset="0"/>
                      </a:endParaRPr>
                    </a:p>
                  </a:txBody>
                  <a:tcPr anchor="ctr">
                    <a:solidFill>
                      <a:srgbClr val="F2F7FC"/>
                    </a:solidFill>
                  </a:tcPr>
                </a:tc>
                <a:tc>
                  <a:txBody>
                    <a:bodyPr/>
                    <a:lstStyle/>
                    <a:p>
                      <a:pPr algn="ctr"/>
                      <a:endParaRPr lang="en-GB" sz="2400" dirty="0">
                        <a:latin typeface="SassoonCRInfantMedium" panose="02000603020000020003" pitchFamily="2" charset="0"/>
                      </a:endParaRPr>
                    </a:p>
                    <a:p>
                      <a:pPr algn="ctr"/>
                      <a:endParaRPr lang="en-GB" sz="2400" dirty="0">
                        <a:latin typeface="SassoonCRInfantMedium" panose="02000603020000020003" pitchFamily="2" charset="0"/>
                      </a:endParaRPr>
                    </a:p>
                    <a:p>
                      <a:pPr algn="ctr"/>
                      <a:endParaRPr lang="en-GB" sz="2400" dirty="0">
                        <a:latin typeface="SassoonCRInfantMedium" panose="02000603020000020003" pitchFamily="2" charset="0"/>
                      </a:endParaRPr>
                    </a:p>
                    <a:p>
                      <a:pPr algn="ctr"/>
                      <a:endParaRPr lang="en-GB" sz="2400" dirty="0">
                        <a:latin typeface="SassoonCRInfantMedium" panose="02000603020000020003" pitchFamily="2" charset="0"/>
                      </a:endParaRPr>
                    </a:p>
                  </a:txBody>
                  <a:tcPr anchor="ctr">
                    <a:solidFill>
                      <a:srgbClr val="F2F7FC"/>
                    </a:solidFill>
                  </a:tcPr>
                </a:tc>
                <a:extLst>
                  <a:ext uri="{0D108BD9-81ED-4DB2-BD59-A6C34878D82A}">
                    <a16:rowId xmlns:a16="http://schemas.microsoft.com/office/drawing/2014/main" val="2489932291"/>
                  </a:ext>
                </a:extLst>
              </a:tr>
            </a:tbl>
          </a:graphicData>
        </a:graphic>
      </p:graphicFrame>
      <p:sp>
        <p:nvSpPr>
          <p:cNvPr id="4" name="TextBox 3">
            <a:extLst>
              <a:ext uri="{FF2B5EF4-FFF2-40B4-BE49-F238E27FC236}">
                <a16:creationId xmlns:a16="http://schemas.microsoft.com/office/drawing/2014/main" id="{9E185442-8ED9-4873-81D1-2FA0DA2F96D5}"/>
              </a:ext>
            </a:extLst>
          </p:cNvPr>
          <p:cNvSpPr txBox="1"/>
          <p:nvPr/>
        </p:nvSpPr>
        <p:spPr>
          <a:xfrm>
            <a:off x="3189841" y="1587230"/>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January</a:t>
            </a:r>
            <a:endParaRPr lang="en-US" sz="2400" dirty="0">
              <a:solidFill>
                <a:srgbClr val="FF0000"/>
              </a:solidFill>
              <a:latin typeface="SassoonCRInfantMedium" panose="02000603020000020003" pitchFamily="2" charset="0"/>
            </a:endParaRPr>
          </a:p>
        </p:txBody>
      </p:sp>
      <p:sp>
        <p:nvSpPr>
          <p:cNvPr id="10" name="TextBox 9">
            <a:extLst>
              <a:ext uri="{FF2B5EF4-FFF2-40B4-BE49-F238E27FC236}">
                <a16:creationId xmlns:a16="http://schemas.microsoft.com/office/drawing/2014/main" id="{1CF834BC-567A-4C50-85B6-E8D852C73A7E}"/>
              </a:ext>
            </a:extLst>
          </p:cNvPr>
          <p:cNvSpPr txBox="1"/>
          <p:nvPr/>
        </p:nvSpPr>
        <p:spPr>
          <a:xfrm>
            <a:off x="1236351" y="1587231"/>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April</a:t>
            </a:r>
            <a:endParaRPr lang="en-US" sz="2400" dirty="0">
              <a:solidFill>
                <a:srgbClr val="FF0000"/>
              </a:solidFill>
              <a:latin typeface="SassoonCRInfantMedium" panose="02000603020000020003" pitchFamily="2" charset="0"/>
            </a:endParaRPr>
          </a:p>
        </p:txBody>
      </p:sp>
      <p:sp>
        <p:nvSpPr>
          <p:cNvPr id="11" name="TextBox 10">
            <a:extLst>
              <a:ext uri="{FF2B5EF4-FFF2-40B4-BE49-F238E27FC236}">
                <a16:creationId xmlns:a16="http://schemas.microsoft.com/office/drawing/2014/main" id="{3DF8D4B5-0AEB-413E-83D4-D2BD33569565}"/>
              </a:ext>
            </a:extLst>
          </p:cNvPr>
          <p:cNvSpPr txBox="1"/>
          <p:nvPr/>
        </p:nvSpPr>
        <p:spPr>
          <a:xfrm>
            <a:off x="4344276" y="1583739"/>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March</a:t>
            </a:r>
            <a:endParaRPr lang="en-US" sz="2400" dirty="0">
              <a:solidFill>
                <a:srgbClr val="FF0000"/>
              </a:solidFill>
              <a:latin typeface="SassoonCRInfantMedium" panose="02000603020000020003" pitchFamily="2" charset="0"/>
            </a:endParaRPr>
          </a:p>
        </p:txBody>
      </p:sp>
      <p:sp>
        <p:nvSpPr>
          <p:cNvPr id="12" name="TextBox 11">
            <a:extLst>
              <a:ext uri="{FF2B5EF4-FFF2-40B4-BE49-F238E27FC236}">
                <a16:creationId xmlns:a16="http://schemas.microsoft.com/office/drawing/2014/main" id="{3F195CD9-FAB7-4FFF-9148-48D25EB5EEFF}"/>
              </a:ext>
            </a:extLst>
          </p:cNvPr>
          <p:cNvSpPr txBox="1"/>
          <p:nvPr/>
        </p:nvSpPr>
        <p:spPr>
          <a:xfrm>
            <a:off x="6139148" y="1592697"/>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February</a:t>
            </a:r>
            <a:endParaRPr lang="en-US" sz="2400" dirty="0">
              <a:solidFill>
                <a:srgbClr val="FF0000"/>
              </a:solidFill>
              <a:latin typeface="SassoonCRInfantMedium" panose="02000603020000020003" pitchFamily="2" charset="0"/>
            </a:endParaRPr>
          </a:p>
        </p:txBody>
      </p:sp>
      <p:sp>
        <p:nvSpPr>
          <p:cNvPr id="13" name="TextBox 12">
            <a:extLst>
              <a:ext uri="{FF2B5EF4-FFF2-40B4-BE49-F238E27FC236}">
                <a16:creationId xmlns:a16="http://schemas.microsoft.com/office/drawing/2014/main" id="{33AD1489-F3FB-45F3-854C-97D4142F3BD7}"/>
              </a:ext>
            </a:extLst>
          </p:cNvPr>
          <p:cNvSpPr txBox="1"/>
          <p:nvPr/>
        </p:nvSpPr>
        <p:spPr>
          <a:xfrm>
            <a:off x="3248426" y="1993767"/>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May</a:t>
            </a:r>
            <a:endParaRPr lang="en-US" sz="2400" dirty="0">
              <a:solidFill>
                <a:srgbClr val="FF0000"/>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FE3E5320-4CD9-4B70-BC22-FFC53AE7A767}"/>
              </a:ext>
            </a:extLst>
          </p:cNvPr>
          <p:cNvSpPr txBox="1"/>
          <p:nvPr/>
        </p:nvSpPr>
        <p:spPr>
          <a:xfrm>
            <a:off x="1236350" y="1992773"/>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June</a:t>
            </a:r>
            <a:endParaRPr lang="en-US" sz="2400" dirty="0">
              <a:solidFill>
                <a:srgbClr val="FF0000"/>
              </a:solidFill>
              <a:latin typeface="SassoonCRInfantMedium" panose="02000603020000020003" pitchFamily="2" charset="0"/>
            </a:endParaRPr>
          </a:p>
        </p:txBody>
      </p:sp>
      <p:sp>
        <p:nvSpPr>
          <p:cNvPr id="15" name="TextBox 14">
            <a:extLst>
              <a:ext uri="{FF2B5EF4-FFF2-40B4-BE49-F238E27FC236}">
                <a16:creationId xmlns:a16="http://schemas.microsoft.com/office/drawing/2014/main" id="{D1BDF8DC-9BF8-4A4B-BF4E-B01E72E1D9BA}"/>
              </a:ext>
            </a:extLst>
          </p:cNvPr>
          <p:cNvSpPr txBox="1"/>
          <p:nvPr/>
        </p:nvSpPr>
        <p:spPr>
          <a:xfrm>
            <a:off x="4344276" y="1992773"/>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July</a:t>
            </a:r>
            <a:endParaRPr lang="en-US" sz="2400" dirty="0">
              <a:solidFill>
                <a:srgbClr val="FF0000"/>
              </a:solidFill>
              <a:latin typeface="SassoonCRInfantMedium" panose="02000603020000020003" pitchFamily="2" charset="0"/>
            </a:endParaRPr>
          </a:p>
        </p:txBody>
      </p:sp>
      <p:sp>
        <p:nvSpPr>
          <p:cNvPr id="20" name="TextBox 19">
            <a:extLst>
              <a:ext uri="{FF2B5EF4-FFF2-40B4-BE49-F238E27FC236}">
                <a16:creationId xmlns:a16="http://schemas.microsoft.com/office/drawing/2014/main" id="{57306A6A-AF79-4A82-BABD-D3E66020C8C4}"/>
              </a:ext>
            </a:extLst>
          </p:cNvPr>
          <p:cNvSpPr txBox="1"/>
          <p:nvPr/>
        </p:nvSpPr>
        <p:spPr>
          <a:xfrm>
            <a:off x="3227566" y="2403102"/>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August</a:t>
            </a:r>
            <a:endParaRPr lang="en-US" sz="2400" dirty="0">
              <a:solidFill>
                <a:srgbClr val="FF0000"/>
              </a:solidFill>
              <a:latin typeface="SassoonCRInfantMedium" panose="02000603020000020003" pitchFamily="2" charset="0"/>
            </a:endParaRPr>
          </a:p>
        </p:txBody>
      </p:sp>
      <p:sp>
        <p:nvSpPr>
          <p:cNvPr id="21" name="TextBox 20">
            <a:extLst>
              <a:ext uri="{FF2B5EF4-FFF2-40B4-BE49-F238E27FC236}">
                <a16:creationId xmlns:a16="http://schemas.microsoft.com/office/drawing/2014/main" id="{E350FDEF-1DC1-4513-BC62-517E183ACCE7}"/>
              </a:ext>
            </a:extLst>
          </p:cNvPr>
          <p:cNvSpPr txBox="1"/>
          <p:nvPr/>
        </p:nvSpPr>
        <p:spPr>
          <a:xfrm>
            <a:off x="1273970" y="2407918"/>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September</a:t>
            </a:r>
            <a:endParaRPr lang="en-US" sz="2400" dirty="0">
              <a:solidFill>
                <a:srgbClr val="FF0000"/>
              </a:solidFill>
              <a:latin typeface="SassoonCRInfantMedium" panose="02000603020000020003" pitchFamily="2" charset="0"/>
            </a:endParaRPr>
          </a:p>
        </p:txBody>
      </p:sp>
      <p:sp>
        <p:nvSpPr>
          <p:cNvPr id="22" name="TextBox 21">
            <a:extLst>
              <a:ext uri="{FF2B5EF4-FFF2-40B4-BE49-F238E27FC236}">
                <a16:creationId xmlns:a16="http://schemas.microsoft.com/office/drawing/2014/main" id="{CF334808-5A36-4BE4-A786-23DC9EA66610}"/>
              </a:ext>
            </a:extLst>
          </p:cNvPr>
          <p:cNvSpPr txBox="1"/>
          <p:nvPr/>
        </p:nvSpPr>
        <p:spPr>
          <a:xfrm>
            <a:off x="4375388" y="2428273"/>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October</a:t>
            </a:r>
            <a:endParaRPr lang="en-US" sz="2400" dirty="0">
              <a:solidFill>
                <a:srgbClr val="FF0000"/>
              </a:solidFill>
              <a:latin typeface="SassoonCRInfantMedium" panose="02000603020000020003" pitchFamily="2" charset="0"/>
            </a:endParaRPr>
          </a:p>
        </p:txBody>
      </p:sp>
      <p:sp>
        <p:nvSpPr>
          <p:cNvPr id="23" name="TextBox 22">
            <a:extLst>
              <a:ext uri="{FF2B5EF4-FFF2-40B4-BE49-F238E27FC236}">
                <a16:creationId xmlns:a16="http://schemas.microsoft.com/office/drawing/2014/main" id="{0043FC24-D726-4915-9364-9B4B7C245BD7}"/>
              </a:ext>
            </a:extLst>
          </p:cNvPr>
          <p:cNvSpPr txBox="1"/>
          <p:nvPr/>
        </p:nvSpPr>
        <p:spPr>
          <a:xfrm>
            <a:off x="1273970" y="2859980"/>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November</a:t>
            </a:r>
            <a:endParaRPr lang="en-US" sz="2400" dirty="0">
              <a:solidFill>
                <a:srgbClr val="FF0000"/>
              </a:solidFill>
              <a:latin typeface="SassoonCRInfantMedium" panose="02000603020000020003" pitchFamily="2" charset="0"/>
            </a:endParaRPr>
          </a:p>
        </p:txBody>
      </p:sp>
      <p:sp>
        <p:nvSpPr>
          <p:cNvPr id="24" name="TextBox 23">
            <a:extLst>
              <a:ext uri="{FF2B5EF4-FFF2-40B4-BE49-F238E27FC236}">
                <a16:creationId xmlns:a16="http://schemas.microsoft.com/office/drawing/2014/main" id="{D690FC5C-67F2-4674-910A-08D4268D512C}"/>
              </a:ext>
            </a:extLst>
          </p:cNvPr>
          <p:cNvSpPr txBox="1"/>
          <p:nvPr/>
        </p:nvSpPr>
        <p:spPr>
          <a:xfrm>
            <a:off x="3258678" y="2838602"/>
            <a:ext cx="1715493" cy="461665"/>
          </a:xfrm>
          <a:prstGeom prst="rect">
            <a:avLst/>
          </a:prstGeom>
          <a:noFill/>
        </p:spPr>
        <p:txBody>
          <a:bodyPr wrap="square" rtlCol="0" anchor="ctr">
            <a:spAutoFit/>
          </a:bodyPr>
          <a:lstStyle/>
          <a:p>
            <a:pPr algn="ctr"/>
            <a:r>
              <a:rPr lang="en-GB" sz="2400" dirty="0">
                <a:solidFill>
                  <a:srgbClr val="FF0000"/>
                </a:solidFill>
                <a:latin typeface="SassoonCRInfantMedium" panose="02000603020000020003" pitchFamily="2" charset="0"/>
              </a:rPr>
              <a:t>December</a:t>
            </a:r>
            <a:endParaRPr lang="en-US"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762750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Match the statements to the correct number.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AF36199F-CCAB-4153-AC63-9C015E2F3044}"/>
              </a:ext>
            </a:extLst>
          </p:cNvPr>
          <p:cNvGraphicFramePr>
            <a:graphicFrameLocks noGrp="1"/>
          </p:cNvGraphicFramePr>
          <p:nvPr>
            <p:extLst>
              <p:ext uri="{D42A27DB-BD31-4B8C-83A1-F6EECF244321}">
                <p14:modId xmlns:p14="http://schemas.microsoft.com/office/powerpoint/2010/main" val="3121067651"/>
              </p:ext>
            </p:extLst>
          </p:nvPr>
        </p:nvGraphicFramePr>
        <p:xfrm>
          <a:off x="1377722" y="1615642"/>
          <a:ext cx="6388557" cy="3484944"/>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2129519">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800" dirty="0">
                          <a:latin typeface="SassoonCRInfantMedium" panose="02000603020000020003" pitchFamily="2" charset="0"/>
                        </a:rPr>
                        <a:t>days in April</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4</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800" dirty="0">
                          <a:latin typeface="SassoonCRInfantMedium" panose="02000603020000020003" pitchFamily="2" charset="0"/>
                        </a:rPr>
                        <a:t>hours in 3 days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30</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r h="325152">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17896370"/>
                  </a:ext>
                </a:extLst>
              </a:tr>
              <a:tr h="650304">
                <a:tc>
                  <a:txBody>
                    <a:bodyPr/>
                    <a:lstStyle/>
                    <a:p>
                      <a:pPr algn="ctr"/>
                      <a:r>
                        <a:rPr lang="en-GB" sz="2800" dirty="0">
                          <a:latin typeface="SassoonCRInfantMedium" panose="02000603020000020003" pitchFamily="2" charset="0"/>
                        </a:rPr>
                        <a:t>days in two weekends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72</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2844687"/>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Match the statements to the correct number.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AF36199F-CCAB-4153-AC63-9C015E2F3044}"/>
              </a:ext>
            </a:extLst>
          </p:cNvPr>
          <p:cNvGraphicFramePr>
            <a:graphicFrameLocks noGrp="1"/>
          </p:cNvGraphicFramePr>
          <p:nvPr>
            <p:extLst>
              <p:ext uri="{D42A27DB-BD31-4B8C-83A1-F6EECF244321}">
                <p14:modId xmlns:p14="http://schemas.microsoft.com/office/powerpoint/2010/main" val="268146634"/>
              </p:ext>
            </p:extLst>
          </p:nvPr>
        </p:nvGraphicFramePr>
        <p:xfrm>
          <a:off x="1377722" y="1615642"/>
          <a:ext cx="6388557" cy="3484944"/>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2129519">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800" dirty="0">
                          <a:latin typeface="SassoonCRInfantMedium" panose="02000603020000020003" pitchFamily="2" charset="0"/>
                        </a:rPr>
                        <a:t>days in April</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4</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800" dirty="0">
                          <a:latin typeface="SassoonCRInfantMedium" panose="02000603020000020003" pitchFamily="2" charset="0"/>
                        </a:rPr>
                        <a:t>hours in 3 days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30</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r h="325152">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17896370"/>
                  </a:ext>
                </a:extLst>
              </a:tr>
              <a:tr h="650304">
                <a:tc>
                  <a:txBody>
                    <a:bodyPr/>
                    <a:lstStyle/>
                    <a:p>
                      <a:pPr algn="ctr"/>
                      <a:r>
                        <a:rPr lang="en-GB" sz="2800" dirty="0">
                          <a:latin typeface="SassoonCRInfantMedium" panose="02000603020000020003" pitchFamily="2" charset="0"/>
                        </a:rPr>
                        <a:t>days in two weekends</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72</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2844687"/>
                  </a:ext>
                </a:extLst>
              </a:tr>
            </a:tbl>
          </a:graphicData>
        </a:graphic>
      </p:graphicFrame>
      <p:cxnSp>
        <p:nvCxnSpPr>
          <p:cNvPr id="9" name="Straight Connector 8">
            <a:extLst>
              <a:ext uri="{FF2B5EF4-FFF2-40B4-BE49-F238E27FC236}">
                <a16:creationId xmlns:a16="http://schemas.microsoft.com/office/drawing/2014/main" id="{A024B3F3-17CD-4BA4-BA1E-7A231A64DE1D}"/>
              </a:ext>
            </a:extLst>
          </p:cNvPr>
          <p:cNvCxnSpPr>
            <a:cxnSpLocks/>
          </p:cNvCxnSpPr>
          <p:nvPr/>
        </p:nvCxnSpPr>
        <p:spPr>
          <a:xfrm>
            <a:off x="3528291" y="2043846"/>
            <a:ext cx="2105891" cy="1299718"/>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F883AFB6-EE0F-4D09-94C3-23A2D7438E59}"/>
              </a:ext>
            </a:extLst>
          </p:cNvPr>
          <p:cNvCxnSpPr>
            <a:cxnSpLocks/>
          </p:cNvCxnSpPr>
          <p:nvPr/>
        </p:nvCxnSpPr>
        <p:spPr>
          <a:xfrm>
            <a:off x="3528291" y="3343564"/>
            <a:ext cx="2105891" cy="1320935"/>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67E75F61-0A77-4879-B8EF-109E28FA0374}"/>
              </a:ext>
            </a:extLst>
          </p:cNvPr>
          <p:cNvCxnSpPr>
            <a:cxnSpLocks/>
          </p:cNvCxnSpPr>
          <p:nvPr/>
        </p:nvCxnSpPr>
        <p:spPr>
          <a:xfrm flipV="1">
            <a:off x="3528291" y="2043846"/>
            <a:ext cx="2105891" cy="2620653"/>
          </a:xfrm>
          <a:prstGeom prst="line">
            <a:avLst/>
          </a:prstGeom>
          <a:ln w="38100">
            <a:solidFill>
              <a:srgbClr val="FF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67629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Put these events in the correct order from earliest to latest.</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F10B0EFE-CAF4-402D-8BE2-0F7FAFF67F94}"/>
              </a:ext>
            </a:extLst>
          </p:cNvPr>
          <p:cNvGraphicFramePr>
            <a:graphicFrameLocks noGrp="1"/>
          </p:cNvGraphicFramePr>
          <p:nvPr>
            <p:extLst>
              <p:ext uri="{D42A27DB-BD31-4B8C-83A1-F6EECF244321}">
                <p14:modId xmlns:p14="http://schemas.microsoft.com/office/powerpoint/2010/main" val="1298894415"/>
              </p:ext>
            </p:extLst>
          </p:nvPr>
        </p:nvGraphicFramePr>
        <p:xfrm>
          <a:off x="2280481" y="1871274"/>
          <a:ext cx="4583038" cy="2214912"/>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324000">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800" dirty="0">
                          <a:latin typeface="SassoonCRInfantMedium" panose="02000603020000020003" pitchFamily="2" charset="0"/>
                        </a:rPr>
                        <a:t>home 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morning registration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800" dirty="0">
                          <a:latin typeface="SassoonCRInfantMedium" panose="02000603020000020003" pitchFamily="2" charset="0"/>
                        </a:rPr>
                        <a:t>afternoon playtime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latin typeface="SassoonCRInfantMedium" panose="02000603020000020003" pitchFamily="2" charset="0"/>
                        </a:rPr>
                        <a:t>noon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bl>
          </a:graphicData>
        </a:graphic>
      </p:graphicFrame>
    </p:spTree>
    <p:extLst>
      <p:ext uri="{BB962C8B-B14F-4D97-AF65-F5344CB8AC3E}">
        <p14:creationId xmlns:p14="http://schemas.microsoft.com/office/powerpoint/2010/main" val="1630372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Put these events in the correct order from earliest to latest.</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a:p>
            <a:pPr algn="ctr"/>
            <a:r>
              <a:rPr lang="en-GB" sz="2800" dirty="0">
                <a:solidFill>
                  <a:srgbClr val="FF0000"/>
                </a:solidFill>
                <a:latin typeface="SassoonCRInfantMedium" panose="02000603020000020003" pitchFamily="2" charset="0"/>
              </a:rPr>
              <a:t>morning registration</a:t>
            </a:r>
          </a:p>
          <a:p>
            <a:pPr algn="ctr"/>
            <a:r>
              <a:rPr lang="en-GB" sz="2800" dirty="0">
                <a:solidFill>
                  <a:srgbClr val="FF0000"/>
                </a:solidFill>
                <a:latin typeface="SassoonCRInfantMedium" panose="02000603020000020003" pitchFamily="2" charset="0"/>
              </a:rPr>
              <a:t>noon</a:t>
            </a:r>
          </a:p>
          <a:p>
            <a:pPr algn="ctr"/>
            <a:r>
              <a:rPr lang="en-GB" sz="2800" dirty="0">
                <a:solidFill>
                  <a:srgbClr val="FF0000"/>
                </a:solidFill>
                <a:latin typeface="SassoonCRInfantMedium" panose="02000603020000020003" pitchFamily="2" charset="0"/>
              </a:rPr>
              <a:t>afternoon playtime</a:t>
            </a:r>
          </a:p>
          <a:p>
            <a:pPr algn="ctr"/>
            <a:r>
              <a:rPr lang="en-GB" sz="2800" dirty="0">
                <a:solidFill>
                  <a:srgbClr val="FF0000"/>
                </a:solidFill>
                <a:latin typeface="SassoonCRInfantMedium" panose="02000603020000020003" pitchFamily="2" charset="0"/>
              </a:rPr>
              <a:t>home time</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31B77DB9-F2F2-4C1C-83E3-9300CD9719F0}"/>
              </a:ext>
            </a:extLst>
          </p:cNvPr>
          <p:cNvGraphicFramePr>
            <a:graphicFrameLocks noGrp="1"/>
          </p:cNvGraphicFramePr>
          <p:nvPr>
            <p:extLst>
              <p:ext uri="{D42A27DB-BD31-4B8C-83A1-F6EECF244321}">
                <p14:modId xmlns:p14="http://schemas.microsoft.com/office/powerpoint/2010/main" val="4194380063"/>
              </p:ext>
            </p:extLst>
          </p:nvPr>
        </p:nvGraphicFramePr>
        <p:xfrm>
          <a:off x="2280481" y="1871274"/>
          <a:ext cx="4583038" cy="2214912"/>
        </p:xfrm>
        <a:graphic>
          <a:graphicData uri="http://schemas.openxmlformats.org/drawingml/2006/table">
            <a:tbl>
              <a:tblPr firstRow="1" bandRow="1">
                <a:effectLst/>
                <a:tableStyleId>{5940675A-B579-460E-94D1-54222C63F5DA}</a:tableStyleId>
              </a:tblPr>
              <a:tblGrid>
                <a:gridCol w="2129519">
                  <a:extLst>
                    <a:ext uri="{9D8B030D-6E8A-4147-A177-3AD203B41FA5}">
                      <a16:colId xmlns:a16="http://schemas.microsoft.com/office/drawing/2014/main" val="571406245"/>
                    </a:ext>
                  </a:extLst>
                </a:gridCol>
                <a:gridCol w="324000">
                  <a:extLst>
                    <a:ext uri="{9D8B030D-6E8A-4147-A177-3AD203B41FA5}">
                      <a16:colId xmlns:a16="http://schemas.microsoft.com/office/drawing/2014/main" val="706498031"/>
                    </a:ext>
                  </a:extLst>
                </a:gridCol>
                <a:gridCol w="2129519">
                  <a:extLst>
                    <a:ext uri="{9D8B030D-6E8A-4147-A177-3AD203B41FA5}">
                      <a16:colId xmlns:a16="http://schemas.microsoft.com/office/drawing/2014/main" val="3962606732"/>
                    </a:ext>
                  </a:extLst>
                </a:gridCol>
              </a:tblGrid>
              <a:tr h="617519">
                <a:tc>
                  <a:txBody>
                    <a:bodyPr/>
                    <a:lstStyle/>
                    <a:p>
                      <a:pPr algn="ctr"/>
                      <a:r>
                        <a:rPr lang="en-GB" sz="2800" dirty="0">
                          <a:latin typeface="SassoonCRInfantMedium" panose="02000603020000020003" pitchFamily="2" charset="0"/>
                        </a:rPr>
                        <a:t>home 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latin typeface="SassoonCRInfantMedium" panose="02000603020000020003" pitchFamily="2" charset="0"/>
                        </a:rPr>
                        <a:t>morning registration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5543556"/>
                  </a:ext>
                </a:extLst>
              </a:tr>
              <a:tr h="325152">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latin typeface="SassoonCRInfantMedium" panose="02000603020000020003" pitchFamily="2" charset="0"/>
                      </a:endParaRPr>
                    </a:p>
                  </a:txBody>
                  <a:tcPr anchor="ctr">
                    <a:lnL w="12700" cmpd="sng">
                      <a:noFill/>
                    </a:lnL>
                    <a:lnR w="12700" cmpd="sng">
                      <a:noFill/>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8263917"/>
                  </a:ext>
                </a:extLst>
              </a:tr>
              <a:tr h="650304">
                <a:tc>
                  <a:txBody>
                    <a:bodyPr/>
                    <a:lstStyle/>
                    <a:p>
                      <a:pPr algn="ctr"/>
                      <a:r>
                        <a:rPr lang="en-GB" sz="2800" dirty="0">
                          <a:latin typeface="SassoonCRInfantMedium" panose="02000603020000020003" pitchFamily="2" charset="0"/>
                        </a:rPr>
                        <a:t>afternoon Playtime</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dirty="0">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latin typeface="SassoonCRInfantMedium" panose="02000603020000020003" pitchFamily="2" charset="0"/>
                        </a:rPr>
                        <a:t>noon</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7672875"/>
                  </a:ext>
                </a:extLst>
              </a:tr>
            </a:tbl>
          </a:graphicData>
        </a:graphic>
      </p:graphicFrame>
    </p:spTree>
    <p:extLst>
      <p:ext uri="{BB962C8B-B14F-4D97-AF65-F5344CB8AC3E}">
        <p14:creationId xmlns:p14="http://schemas.microsoft.com/office/powerpoint/2010/main" val="1853093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800" dirty="0">
                <a:solidFill>
                  <a:schemeClr val="tx1"/>
                </a:solidFill>
                <a:latin typeface="SassoonCRInfantMedium" panose="02000603020000020003" pitchFamily="2" charset="0"/>
              </a:rPr>
              <a:t>Fill in the blanks:</a:t>
            </a: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algn="ctr" defTabSz="685800">
              <a:defRPr/>
            </a:pPr>
            <a:r>
              <a:rPr lang="en-GB" sz="2800" dirty="0">
                <a:solidFill>
                  <a:schemeClr val="tx1"/>
                </a:solidFill>
                <a:latin typeface="SassoonCRInfantMedium" panose="02000603020000020003" pitchFamily="2" charset="0"/>
              </a:rPr>
              <a:t>There are </a:t>
            </a:r>
            <a:r>
              <a:rPr lang="en-GB" sz="2800" spc="-300" dirty="0">
                <a:solidFill>
                  <a:schemeClr val="tx1"/>
                </a:solidFill>
                <a:latin typeface="SassoonCRInfantMedium" panose="02000603020000020003" pitchFamily="2" charset="0"/>
              </a:rPr>
              <a:t>_________</a:t>
            </a:r>
            <a:r>
              <a:rPr lang="en-GB" sz="2800" dirty="0">
                <a:solidFill>
                  <a:schemeClr val="tx1"/>
                </a:solidFill>
                <a:latin typeface="SassoonCRInfantMedium" panose="02000603020000020003" pitchFamily="2" charset="0"/>
              </a:rPr>
              <a:t> days in five weeks.</a:t>
            </a:r>
          </a:p>
          <a:p>
            <a:pPr lvl="0" algn="ctr" defTabSz="685800">
              <a:defRPr/>
            </a:pPr>
            <a:endParaRPr lang="en-GB" sz="2800" dirty="0">
              <a:solidFill>
                <a:schemeClr val="tx1"/>
              </a:solidFill>
              <a:latin typeface="SassoonCRInfantMedium" panose="02000603020000020003" pitchFamily="2" charset="0"/>
            </a:endParaRPr>
          </a:p>
          <a:p>
            <a:pPr lvl="0" algn="ctr" defTabSz="685800">
              <a:defRPr/>
            </a:pPr>
            <a:endParaRPr lang="en-GB" sz="2800" dirty="0">
              <a:solidFill>
                <a:schemeClr val="tx1"/>
              </a:solidFill>
              <a:latin typeface="SassoonCRInfantMedium" panose="02000603020000020003" pitchFamily="2" charset="0"/>
            </a:endParaRPr>
          </a:p>
          <a:p>
            <a:pPr lvl="0" algn="ctr" defTabSz="685800">
              <a:defRPr/>
            </a:pPr>
            <a:r>
              <a:rPr lang="en-GB" sz="2800" dirty="0">
                <a:solidFill>
                  <a:schemeClr val="tx1"/>
                </a:solidFill>
                <a:latin typeface="SassoonCRInfantMedium" panose="02000603020000020003" pitchFamily="2" charset="0"/>
              </a:rPr>
              <a:t>There are 12 </a:t>
            </a:r>
            <a:r>
              <a:rPr lang="en-GB" sz="2800" spc="-300" dirty="0">
                <a:solidFill>
                  <a:schemeClr val="tx1"/>
                </a:solidFill>
                <a:latin typeface="SassoonCRInfantMedium" panose="02000603020000020003" pitchFamily="2" charset="0"/>
              </a:rPr>
              <a:t>___________</a:t>
            </a:r>
            <a:r>
              <a:rPr lang="en-GB" sz="2800" dirty="0">
                <a:solidFill>
                  <a:schemeClr val="tx1"/>
                </a:solidFill>
                <a:latin typeface="SassoonCRInfantMedium" panose="02000603020000020003" pitchFamily="2" charset="0"/>
              </a:rPr>
              <a:t> in half a day.</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1201231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lvl="0" algn="ctr" defTabSz="685800">
              <a:defRPr/>
            </a:pPr>
            <a:r>
              <a:rPr lang="en-GB" sz="2800" dirty="0">
                <a:solidFill>
                  <a:schemeClr val="tx1"/>
                </a:solidFill>
                <a:latin typeface="SassoonCRInfantMedium" panose="02000603020000020003" pitchFamily="2" charset="0"/>
              </a:rPr>
              <a:t>Fill in the blanks:</a:t>
            </a:r>
          </a:p>
          <a:p>
            <a:pPr lvl="0" defTabSz="685800">
              <a:defRPr/>
            </a:pPr>
            <a:endParaRPr lang="en-GB" sz="2800" dirty="0">
              <a:solidFill>
                <a:schemeClr val="tx1"/>
              </a:solidFill>
              <a:latin typeface="SassoonCRInfantMedium" panose="02000603020000020003" pitchFamily="2" charset="0"/>
            </a:endParaRPr>
          </a:p>
          <a:p>
            <a:pPr lvl="0" defTabSz="685800">
              <a:defRPr/>
            </a:pPr>
            <a:endParaRPr lang="en-GB" sz="2800" dirty="0">
              <a:solidFill>
                <a:schemeClr val="tx1"/>
              </a:solidFill>
              <a:latin typeface="SassoonCRInfantMedium" panose="02000603020000020003" pitchFamily="2" charset="0"/>
            </a:endParaRPr>
          </a:p>
          <a:p>
            <a:pPr lvl="0" algn="ctr" defTabSz="685800">
              <a:defRPr/>
            </a:pPr>
            <a:r>
              <a:rPr lang="en-GB" sz="2800" dirty="0">
                <a:solidFill>
                  <a:schemeClr val="tx1"/>
                </a:solidFill>
                <a:latin typeface="SassoonCRInfantMedium" panose="02000603020000020003" pitchFamily="2" charset="0"/>
              </a:rPr>
              <a:t>There are </a:t>
            </a:r>
            <a:r>
              <a:rPr lang="en-GB" sz="2800" spc="-300" dirty="0">
                <a:solidFill>
                  <a:schemeClr val="tx1"/>
                </a:solidFill>
                <a:latin typeface="SassoonCRInfantMedium" panose="02000603020000020003" pitchFamily="2" charset="0"/>
              </a:rPr>
              <a:t>_________</a:t>
            </a:r>
            <a:r>
              <a:rPr lang="en-GB" sz="2800" dirty="0">
                <a:solidFill>
                  <a:schemeClr val="tx1"/>
                </a:solidFill>
                <a:latin typeface="SassoonCRInfantMedium" panose="02000603020000020003" pitchFamily="2" charset="0"/>
              </a:rPr>
              <a:t> days in five weeks.</a:t>
            </a:r>
          </a:p>
          <a:p>
            <a:pPr lvl="0" algn="ctr" defTabSz="685800">
              <a:defRPr/>
            </a:pPr>
            <a:endParaRPr lang="en-GB" sz="2800" dirty="0">
              <a:solidFill>
                <a:schemeClr val="tx1"/>
              </a:solidFill>
              <a:latin typeface="SassoonCRInfantMedium" panose="02000603020000020003" pitchFamily="2" charset="0"/>
            </a:endParaRPr>
          </a:p>
          <a:p>
            <a:pPr lvl="0" algn="ctr" defTabSz="685800">
              <a:defRPr/>
            </a:pPr>
            <a:endParaRPr lang="en-GB" sz="2800" dirty="0">
              <a:solidFill>
                <a:schemeClr val="tx1"/>
              </a:solidFill>
              <a:latin typeface="SassoonCRInfantMedium" panose="02000603020000020003" pitchFamily="2" charset="0"/>
            </a:endParaRPr>
          </a:p>
          <a:p>
            <a:pPr lvl="0" algn="ctr" defTabSz="685800">
              <a:defRPr/>
            </a:pPr>
            <a:r>
              <a:rPr lang="en-GB" sz="2800" dirty="0">
                <a:solidFill>
                  <a:schemeClr val="tx1"/>
                </a:solidFill>
                <a:latin typeface="SassoonCRInfantMedium" panose="02000603020000020003" pitchFamily="2" charset="0"/>
              </a:rPr>
              <a:t>There are 12 </a:t>
            </a:r>
            <a:r>
              <a:rPr lang="en-GB" sz="2800" spc="-300" dirty="0">
                <a:solidFill>
                  <a:schemeClr val="tx1"/>
                </a:solidFill>
                <a:latin typeface="SassoonCRInfantMedium" panose="02000603020000020003" pitchFamily="2" charset="0"/>
              </a:rPr>
              <a:t>___________</a:t>
            </a:r>
            <a:r>
              <a:rPr lang="en-GB" sz="2800" dirty="0">
                <a:solidFill>
                  <a:schemeClr val="tx1"/>
                </a:solidFill>
                <a:latin typeface="SassoonCRInfantMedium" panose="02000603020000020003" pitchFamily="2" charset="0"/>
              </a:rPr>
              <a:t> in half a day.</a:t>
            </a:r>
          </a:p>
          <a:p>
            <a:pPr algn="ctr"/>
            <a:endParaRPr lang="en-GB" sz="2000" u="sng" dirty="0">
              <a:solidFill>
                <a:schemeClr val="bg2">
                  <a:lumMod val="50000"/>
                </a:schemeClr>
              </a:solidFill>
              <a:latin typeface="SassoonCRInfantMedium" panose="02000603020000020003" pitchFamily="2" charset="0"/>
            </a:endParaRPr>
          </a:p>
        </p:txBody>
      </p:sp>
      <p:sp>
        <p:nvSpPr>
          <p:cNvPr id="7" name="Rectangle 6">
            <a:extLst>
              <a:ext uri="{FF2B5EF4-FFF2-40B4-BE49-F238E27FC236}">
                <a16:creationId xmlns:a16="http://schemas.microsoft.com/office/drawing/2014/main" id="{4BDFC9E0-6121-43B5-B4FC-6538C8C6AEC5}"/>
              </a:ext>
            </a:extLst>
          </p:cNvPr>
          <p:cNvSpPr/>
          <p:nvPr/>
        </p:nvSpPr>
        <p:spPr>
          <a:xfrm>
            <a:off x="3930072" y="3327650"/>
            <a:ext cx="1242291" cy="584775"/>
          </a:xfrm>
          <a:prstGeom prst="rect">
            <a:avLst/>
          </a:prstGeom>
        </p:spPr>
        <p:txBody>
          <a:bodyPr wrap="square">
            <a:spAutoFit/>
          </a:bodyPr>
          <a:lstStyle/>
          <a:p>
            <a:pPr lvl="0" defTabSz="685800">
              <a:defRPr/>
            </a:pPr>
            <a:r>
              <a:rPr lang="en-GB" sz="3200" dirty="0">
                <a:solidFill>
                  <a:srgbClr val="FF0000"/>
                </a:solidFill>
                <a:latin typeface="SassoonCRInfantMedium" panose="02000603020000020003" pitchFamily="2" charset="0"/>
              </a:rPr>
              <a:t>hours</a:t>
            </a:r>
          </a:p>
        </p:txBody>
      </p:sp>
      <p:sp>
        <p:nvSpPr>
          <p:cNvPr id="9" name="Rectangle 8">
            <a:extLst>
              <a:ext uri="{FF2B5EF4-FFF2-40B4-BE49-F238E27FC236}">
                <a16:creationId xmlns:a16="http://schemas.microsoft.com/office/drawing/2014/main" id="{82FD47D1-542D-48D3-B121-1C9B18CAE894}"/>
              </a:ext>
            </a:extLst>
          </p:cNvPr>
          <p:cNvSpPr/>
          <p:nvPr/>
        </p:nvSpPr>
        <p:spPr>
          <a:xfrm>
            <a:off x="3477491" y="2065066"/>
            <a:ext cx="1233055" cy="584775"/>
          </a:xfrm>
          <a:prstGeom prst="rect">
            <a:avLst/>
          </a:prstGeom>
        </p:spPr>
        <p:txBody>
          <a:bodyPr wrap="square">
            <a:spAutoFit/>
          </a:bodyPr>
          <a:lstStyle/>
          <a:p>
            <a:pPr lvl="0" defTabSz="685800">
              <a:defRPr/>
            </a:pPr>
            <a:r>
              <a:rPr lang="en-GB" sz="3200" dirty="0">
                <a:solidFill>
                  <a:srgbClr val="FF0000"/>
                </a:solidFill>
                <a:latin typeface="SassoonCRInfantMedium" panose="02000603020000020003" pitchFamily="2" charset="0"/>
              </a:rPr>
              <a:t>35</a:t>
            </a:r>
          </a:p>
        </p:txBody>
      </p:sp>
    </p:spTree>
    <p:extLst>
      <p:ext uri="{BB962C8B-B14F-4D97-AF65-F5344CB8AC3E}">
        <p14:creationId xmlns:p14="http://schemas.microsoft.com/office/powerpoint/2010/main" val="42626081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True or false?</a:t>
            </a:r>
          </a:p>
          <a:p>
            <a:pPr algn="ctr"/>
            <a:endParaRPr lang="en-GB" sz="2800" dirty="0">
              <a:solidFill>
                <a:schemeClr val="tx1"/>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Lunch is served at midday.</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1300327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True or false?</a:t>
            </a:r>
          </a:p>
          <a:p>
            <a:pPr algn="ctr"/>
            <a:endParaRPr lang="en-GB" sz="2800" dirty="0">
              <a:solidFill>
                <a:schemeClr val="tx1"/>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Lunch is served at midday.</a:t>
            </a: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True because...</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1348999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True or false?</a:t>
            </a:r>
          </a:p>
          <a:p>
            <a:pPr algn="ctr"/>
            <a:endParaRPr lang="en-GB" sz="2800" dirty="0">
              <a:solidFill>
                <a:schemeClr val="tx1"/>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Lunch is served at midday.</a:t>
            </a:r>
          </a:p>
          <a:p>
            <a:endParaRPr lang="en-GB" sz="2800" dirty="0">
              <a:solidFill>
                <a:schemeClr val="tx1"/>
              </a:solidFill>
              <a:latin typeface="SassoonCRInfantMedium" panose="02000603020000020003" pitchFamily="2" charset="0"/>
            </a:endParaRPr>
          </a:p>
          <a:p>
            <a:r>
              <a:rPr lang="en-GB" sz="2800" dirty="0">
                <a:solidFill>
                  <a:srgbClr val="FF0000"/>
                </a:solidFill>
                <a:latin typeface="SassoonCRInfantMedium" panose="02000603020000020003" pitchFamily="2" charset="0"/>
              </a:rPr>
              <a:t>True because lunch is served in the ‘middle’ of the day – usually 12 o’clock.</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1171341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496B7EF7-1251-4C6A-8BC7-9123742858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1DF8F731-48E8-4CDB-AAA0-CE0C816BC6C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Ellie says:</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Is that possible? Explain how you know.</a:t>
            </a:r>
          </a:p>
          <a:p>
            <a:pPr lvl="0"/>
            <a:endParaRPr lang="en-GB" sz="2800" dirty="0">
              <a:solidFill>
                <a:srgbClr val="E7E6E6">
                  <a:lumMod val="25000"/>
                </a:srgbClr>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757F1919-7A7B-406D-99D0-6FD96DCB6CFC}"/>
              </a:ext>
            </a:extLst>
          </p:cNvPr>
          <p:cNvSpPr/>
          <p:nvPr/>
        </p:nvSpPr>
        <p:spPr>
          <a:xfrm>
            <a:off x="3790764" y="1511647"/>
            <a:ext cx="3752511" cy="2068753"/>
          </a:xfrm>
          <a:prstGeom prst="wedgeRoundRectCallout">
            <a:avLst>
              <a:gd name="adj1" fmla="val -75056"/>
              <a:gd name="adj2" fmla="val 208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Lunchtime is at 12 o’clock. So, whenever a clock shows 12 o’clock it has to be lunchtime.</a:t>
            </a:r>
          </a:p>
        </p:txBody>
      </p:sp>
    </p:spTree>
    <p:extLst>
      <p:ext uri="{BB962C8B-B14F-4D97-AF65-F5344CB8AC3E}">
        <p14:creationId xmlns:p14="http://schemas.microsoft.com/office/powerpoint/2010/main" val="290451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496B7EF7-1251-4C6A-8BC7-9123742858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1DF8F731-48E8-4CDB-AAA0-CE0C816BC6C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Ellie says:</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Is that possible? Explain how you know.</a:t>
            </a:r>
          </a:p>
          <a:p>
            <a:r>
              <a:rPr lang="en-GB" sz="2800" dirty="0">
                <a:solidFill>
                  <a:srgbClr val="E7E6E6">
                    <a:lumMod val="25000"/>
                  </a:srgbClr>
                </a:solidFill>
                <a:latin typeface="SassoonCRInfantMedium" panose="02000603020000020003" pitchFamily="2" charset="0"/>
              </a:rPr>
              <a:t>Ellie is incorrect because...</a:t>
            </a:r>
          </a:p>
          <a:p>
            <a:pPr lvl="0"/>
            <a:endParaRPr lang="en-GB" sz="2800" dirty="0">
              <a:solidFill>
                <a:srgbClr val="E7E6E6">
                  <a:lumMod val="25000"/>
                </a:srgbClr>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757F1919-7A7B-406D-99D0-6FD96DCB6CFC}"/>
              </a:ext>
            </a:extLst>
          </p:cNvPr>
          <p:cNvSpPr/>
          <p:nvPr/>
        </p:nvSpPr>
        <p:spPr>
          <a:xfrm>
            <a:off x="3790764" y="1511647"/>
            <a:ext cx="3752511" cy="2068753"/>
          </a:xfrm>
          <a:prstGeom prst="wedgeRoundRectCallout">
            <a:avLst>
              <a:gd name="adj1" fmla="val -75056"/>
              <a:gd name="adj2" fmla="val 208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Lunchtime is at 12 o’clock. So, whenever a clock shows 12 o’clock it has to be lunchtime.</a:t>
            </a:r>
          </a:p>
        </p:txBody>
      </p:sp>
    </p:spTree>
    <p:extLst>
      <p:ext uri="{BB962C8B-B14F-4D97-AF65-F5344CB8AC3E}">
        <p14:creationId xmlns:p14="http://schemas.microsoft.com/office/powerpoint/2010/main" val="3367528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map&#10;&#10;Description generated with high confidence">
            <a:extLst>
              <a:ext uri="{FF2B5EF4-FFF2-40B4-BE49-F238E27FC236}">
                <a16:creationId xmlns:a16="http://schemas.microsoft.com/office/drawing/2014/main" id="{496B7EF7-1251-4C6A-8BC7-9123742858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1" name="Rectangle 10">
            <a:extLst>
              <a:ext uri="{FF2B5EF4-FFF2-40B4-BE49-F238E27FC236}">
                <a16:creationId xmlns:a16="http://schemas.microsoft.com/office/drawing/2014/main" id="{1DF8F731-48E8-4CDB-AAA0-CE0C816BC6C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Ellie says:</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Is that possible? Explain how you know.</a:t>
            </a:r>
          </a:p>
          <a:p>
            <a:r>
              <a:rPr lang="en-GB" sz="2800" dirty="0">
                <a:solidFill>
                  <a:srgbClr val="FF0000"/>
                </a:solidFill>
                <a:latin typeface="SassoonCRInfantMedium" panose="02000603020000020003" pitchFamily="2" charset="0"/>
              </a:rPr>
              <a:t>Ellie is incorrect because a clock can say 12 o’clock in the middle of the night and in the middle of the day. Only one of those is lunchtime.</a:t>
            </a:r>
            <a:endParaRPr lang="en-GB" sz="2800" dirty="0">
              <a:solidFill>
                <a:srgbClr val="E7E6E6">
                  <a:lumMod val="25000"/>
                </a:srgb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757F1919-7A7B-406D-99D0-6FD96DCB6CFC}"/>
              </a:ext>
            </a:extLst>
          </p:cNvPr>
          <p:cNvSpPr/>
          <p:nvPr/>
        </p:nvSpPr>
        <p:spPr>
          <a:xfrm>
            <a:off x="3790764" y="1511647"/>
            <a:ext cx="3752511" cy="2068753"/>
          </a:xfrm>
          <a:prstGeom prst="wedgeRoundRectCallout">
            <a:avLst>
              <a:gd name="adj1" fmla="val -75056"/>
              <a:gd name="adj2" fmla="val 208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SassoonCRInfantMedium" panose="02000603020000020003" pitchFamily="2" charset="0"/>
              </a:rPr>
              <a:t>Lunchtime is at 12 o’clock. So, whenever a clock shows 12 o’clock it has to be lunchtime.</a:t>
            </a:r>
          </a:p>
        </p:txBody>
      </p:sp>
    </p:spTree>
    <p:extLst>
      <p:ext uri="{BB962C8B-B14F-4D97-AF65-F5344CB8AC3E}">
        <p14:creationId xmlns:p14="http://schemas.microsoft.com/office/powerpoint/2010/main" val="2676704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“Today the sunset was at 8 o’clock. That means every day must finish at 8 o’clock.”</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True or false? Explain how you know.</a:t>
            </a:r>
          </a:p>
        </p:txBody>
      </p:sp>
    </p:spTree>
    <p:extLst>
      <p:ext uri="{BB962C8B-B14F-4D97-AF65-F5344CB8AC3E}">
        <p14:creationId xmlns:p14="http://schemas.microsoft.com/office/powerpoint/2010/main" val="3362201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“Today the sunset was at 8 o’clock. That means every day must finish at 8 o’clock.”</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True or false? Explain how you know.</a:t>
            </a: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False because...</a:t>
            </a:r>
          </a:p>
        </p:txBody>
      </p:sp>
    </p:spTree>
    <p:extLst>
      <p:ext uri="{BB962C8B-B14F-4D97-AF65-F5344CB8AC3E}">
        <p14:creationId xmlns:p14="http://schemas.microsoft.com/office/powerpoint/2010/main" val="2255349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“Today the sunset was at 8 o’clock. That means every day must finish at 8 o’clock.”</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800" dirty="0">
                <a:solidFill>
                  <a:schemeClr val="tx1"/>
                </a:solidFill>
                <a:latin typeface="SassoonCRInfantMedium" panose="02000603020000020003" pitchFamily="2" charset="0"/>
              </a:rPr>
              <a:t>True or false? Explain how you know.</a:t>
            </a:r>
          </a:p>
          <a:p>
            <a:endParaRPr lang="en-GB" sz="2800" dirty="0">
              <a:solidFill>
                <a:schemeClr val="tx1"/>
              </a:solidFill>
              <a:latin typeface="SassoonCRInfantMedium" panose="02000603020000020003" pitchFamily="2" charset="0"/>
            </a:endParaRPr>
          </a:p>
          <a:p>
            <a:r>
              <a:rPr lang="en-GB" sz="2800" dirty="0">
                <a:solidFill>
                  <a:srgbClr val="FF0000"/>
                </a:solidFill>
                <a:latin typeface="SassoonCRInfantMedium" panose="02000603020000020003" pitchFamily="2" charset="0"/>
              </a:rPr>
              <a:t>False because the sun sets at different times (depending on the season) and this doesn’t always mean the day has ended.</a:t>
            </a:r>
          </a:p>
          <a:p>
            <a:endParaRPr lang="en-GB" sz="28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801380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How many days in this month are not weekend days?</a:t>
            </a:r>
          </a:p>
        </p:txBody>
      </p:sp>
      <p:graphicFrame>
        <p:nvGraphicFramePr>
          <p:cNvPr id="7" name="Table 6">
            <a:extLst>
              <a:ext uri="{FF2B5EF4-FFF2-40B4-BE49-F238E27FC236}">
                <a16:creationId xmlns:a16="http://schemas.microsoft.com/office/drawing/2014/main" id="{FD0E6608-DDEC-4C7A-B6AA-35CA53720A08}"/>
              </a:ext>
            </a:extLst>
          </p:cNvPr>
          <p:cNvGraphicFramePr>
            <a:graphicFrameLocks noGrp="1"/>
          </p:cNvGraphicFramePr>
          <p:nvPr>
            <p:extLst>
              <p:ext uri="{D42A27DB-BD31-4B8C-83A1-F6EECF244321}">
                <p14:modId xmlns:p14="http://schemas.microsoft.com/office/powerpoint/2010/main" val="3090490701"/>
              </p:ext>
            </p:extLst>
          </p:nvPr>
        </p:nvGraphicFramePr>
        <p:xfrm>
          <a:off x="1855822" y="1524000"/>
          <a:ext cx="5432357" cy="3962398"/>
        </p:xfrm>
        <a:graphic>
          <a:graphicData uri="http://schemas.openxmlformats.org/drawingml/2006/table">
            <a:tbl>
              <a:tblPr firstRow="1" bandRow="1">
                <a:tableStyleId>{69012ECD-51FC-41F1-AA8D-1B2483CD663E}</a:tableStyleId>
              </a:tblPr>
              <a:tblGrid>
                <a:gridCol w="776051">
                  <a:extLst>
                    <a:ext uri="{9D8B030D-6E8A-4147-A177-3AD203B41FA5}">
                      <a16:colId xmlns:a16="http://schemas.microsoft.com/office/drawing/2014/main" val="4041289861"/>
                    </a:ext>
                  </a:extLst>
                </a:gridCol>
                <a:gridCol w="776051">
                  <a:extLst>
                    <a:ext uri="{9D8B030D-6E8A-4147-A177-3AD203B41FA5}">
                      <a16:colId xmlns:a16="http://schemas.microsoft.com/office/drawing/2014/main" val="138214624"/>
                    </a:ext>
                  </a:extLst>
                </a:gridCol>
                <a:gridCol w="776051">
                  <a:extLst>
                    <a:ext uri="{9D8B030D-6E8A-4147-A177-3AD203B41FA5}">
                      <a16:colId xmlns:a16="http://schemas.microsoft.com/office/drawing/2014/main" val="134390074"/>
                    </a:ext>
                  </a:extLst>
                </a:gridCol>
                <a:gridCol w="776051">
                  <a:extLst>
                    <a:ext uri="{9D8B030D-6E8A-4147-A177-3AD203B41FA5}">
                      <a16:colId xmlns:a16="http://schemas.microsoft.com/office/drawing/2014/main" val="370161840"/>
                    </a:ext>
                  </a:extLst>
                </a:gridCol>
                <a:gridCol w="776051">
                  <a:extLst>
                    <a:ext uri="{9D8B030D-6E8A-4147-A177-3AD203B41FA5}">
                      <a16:colId xmlns:a16="http://schemas.microsoft.com/office/drawing/2014/main" val="1020608100"/>
                    </a:ext>
                  </a:extLst>
                </a:gridCol>
                <a:gridCol w="776051">
                  <a:extLst>
                    <a:ext uri="{9D8B030D-6E8A-4147-A177-3AD203B41FA5}">
                      <a16:colId xmlns:a16="http://schemas.microsoft.com/office/drawing/2014/main" val="569099664"/>
                    </a:ext>
                  </a:extLst>
                </a:gridCol>
                <a:gridCol w="776051">
                  <a:extLst>
                    <a:ext uri="{9D8B030D-6E8A-4147-A177-3AD203B41FA5}">
                      <a16:colId xmlns:a16="http://schemas.microsoft.com/office/drawing/2014/main" val="4195943278"/>
                    </a:ext>
                  </a:extLst>
                </a:gridCol>
              </a:tblGrid>
              <a:tr h="1027288">
                <a:tc>
                  <a:txBody>
                    <a:bodyPr/>
                    <a:lstStyle/>
                    <a:p>
                      <a:pPr algn="ctr"/>
                      <a:r>
                        <a:rPr lang="en-GB" sz="2000" dirty="0">
                          <a:latin typeface="SassoonCRInfantMedium" panose="02000603020000020003" pitchFamily="2" charset="0"/>
                        </a:rPr>
                        <a:t>Mo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Tu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We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Thu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Fri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Sa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Su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7126322"/>
                  </a:ext>
                </a:extLst>
              </a:tr>
              <a:tr h="587022">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GB" sz="2000" dirty="0">
                          <a:latin typeface="SassoonCRInfantMedium" panose="02000603020000020003" pitchFamily="2"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647535"/>
                  </a:ext>
                </a:extLst>
              </a:tr>
              <a:tr h="587022">
                <a:tc>
                  <a:txBody>
                    <a:bodyPr/>
                    <a:lstStyle/>
                    <a:p>
                      <a:pPr algn="ctr"/>
                      <a:r>
                        <a:rPr lang="en-GB" sz="2000" dirty="0">
                          <a:latin typeface="SassoonCRInfantMedium" panose="02000603020000020003" pitchFamily="2"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8420105"/>
                  </a:ext>
                </a:extLst>
              </a:tr>
              <a:tr h="587022">
                <a:tc>
                  <a:txBody>
                    <a:bodyPr/>
                    <a:lstStyle/>
                    <a:p>
                      <a:pPr algn="ctr"/>
                      <a:r>
                        <a:rPr lang="en-GB" sz="2000" dirty="0">
                          <a:latin typeface="SassoonCRInfantMedium" panose="02000603020000020003" pitchFamily="2"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2579448"/>
                  </a:ext>
                </a:extLst>
              </a:tr>
              <a:tr h="587022">
                <a:tc>
                  <a:txBody>
                    <a:bodyPr/>
                    <a:lstStyle/>
                    <a:p>
                      <a:pPr algn="ctr"/>
                      <a:r>
                        <a:rPr lang="en-GB" sz="2000" dirty="0">
                          <a:latin typeface="SassoonCRInfantMedium" panose="02000603020000020003" pitchFamily="2" charset="0"/>
                        </a:rPr>
                        <a:t>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03165186"/>
                  </a:ext>
                </a:extLst>
              </a:tr>
              <a:tr h="587022">
                <a:tc>
                  <a:txBody>
                    <a:bodyPr/>
                    <a:lstStyle/>
                    <a:p>
                      <a:pPr algn="ctr"/>
                      <a:r>
                        <a:rPr lang="en-GB" sz="2000" dirty="0">
                          <a:latin typeface="SassoonCRInfantMedium" panose="02000603020000020003" pitchFamily="2" charset="0"/>
                        </a:rPr>
                        <a:t>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4867450"/>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800" dirty="0">
                <a:solidFill>
                  <a:schemeClr val="tx1"/>
                </a:solidFill>
                <a:latin typeface="SassoonCRInfantMedium" panose="02000603020000020003" pitchFamily="2" charset="0"/>
              </a:rPr>
              <a:t>How many days in this month are not weekend days?</a:t>
            </a: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endParaRPr lang="en-GB" sz="2800" dirty="0">
              <a:solidFill>
                <a:schemeClr val="tx1"/>
              </a:solidFill>
              <a:latin typeface="SassoonCRInfantMedium" panose="02000603020000020003" pitchFamily="2" charset="0"/>
            </a:endParaRPr>
          </a:p>
          <a:p>
            <a:pPr algn="ctr"/>
            <a:r>
              <a:rPr lang="en-GB" sz="2800" dirty="0">
                <a:solidFill>
                  <a:srgbClr val="FF0000"/>
                </a:solidFill>
                <a:latin typeface="SassoonCRInfantMedium" panose="02000603020000020003" pitchFamily="2" charset="0"/>
              </a:rPr>
              <a:t>20 days are not weekend days</a:t>
            </a:r>
          </a:p>
        </p:txBody>
      </p:sp>
      <p:graphicFrame>
        <p:nvGraphicFramePr>
          <p:cNvPr id="7" name="Table 6">
            <a:extLst>
              <a:ext uri="{FF2B5EF4-FFF2-40B4-BE49-F238E27FC236}">
                <a16:creationId xmlns:a16="http://schemas.microsoft.com/office/drawing/2014/main" id="{FD0E6608-DDEC-4C7A-B6AA-35CA53720A08}"/>
              </a:ext>
            </a:extLst>
          </p:cNvPr>
          <p:cNvGraphicFramePr>
            <a:graphicFrameLocks noGrp="1"/>
          </p:cNvGraphicFramePr>
          <p:nvPr>
            <p:extLst>
              <p:ext uri="{D42A27DB-BD31-4B8C-83A1-F6EECF244321}">
                <p14:modId xmlns:p14="http://schemas.microsoft.com/office/powerpoint/2010/main" val="3266964581"/>
              </p:ext>
            </p:extLst>
          </p:nvPr>
        </p:nvGraphicFramePr>
        <p:xfrm>
          <a:off x="1855822" y="1524000"/>
          <a:ext cx="5432357" cy="3962398"/>
        </p:xfrm>
        <a:graphic>
          <a:graphicData uri="http://schemas.openxmlformats.org/drawingml/2006/table">
            <a:tbl>
              <a:tblPr firstRow="1" bandRow="1">
                <a:tableStyleId>{69012ECD-51FC-41F1-AA8D-1B2483CD663E}</a:tableStyleId>
              </a:tblPr>
              <a:tblGrid>
                <a:gridCol w="776051">
                  <a:extLst>
                    <a:ext uri="{9D8B030D-6E8A-4147-A177-3AD203B41FA5}">
                      <a16:colId xmlns:a16="http://schemas.microsoft.com/office/drawing/2014/main" val="4041289861"/>
                    </a:ext>
                  </a:extLst>
                </a:gridCol>
                <a:gridCol w="776051">
                  <a:extLst>
                    <a:ext uri="{9D8B030D-6E8A-4147-A177-3AD203B41FA5}">
                      <a16:colId xmlns:a16="http://schemas.microsoft.com/office/drawing/2014/main" val="138214624"/>
                    </a:ext>
                  </a:extLst>
                </a:gridCol>
                <a:gridCol w="776051">
                  <a:extLst>
                    <a:ext uri="{9D8B030D-6E8A-4147-A177-3AD203B41FA5}">
                      <a16:colId xmlns:a16="http://schemas.microsoft.com/office/drawing/2014/main" val="134390074"/>
                    </a:ext>
                  </a:extLst>
                </a:gridCol>
                <a:gridCol w="776051">
                  <a:extLst>
                    <a:ext uri="{9D8B030D-6E8A-4147-A177-3AD203B41FA5}">
                      <a16:colId xmlns:a16="http://schemas.microsoft.com/office/drawing/2014/main" val="370161840"/>
                    </a:ext>
                  </a:extLst>
                </a:gridCol>
                <a:gridCol w="776051">
                  <a:extLst>
                    <a:ext uri="{9D8B030D-6E8A-4147-A177-3AD203B41FA5}">
                      <a16:colId xmlns:a16="http://schemas.microsoft.com/office/drawing/2014/main" val="1020608100"/>
                    </a:ext>
                  </a:extLst>
                </a:gridCol>
                <a:gridCol w="776051">
                  <a:extLst>
                    <a:ext uri="{9D8B030D-6E8A-4147-A177-3AD203B41FA5}">
                      <a16:colId xmlns:a16="http://schemas.microsoft.com/office/drawing/2014/main" val="569099664"/>
                    </a:ext>
                  </a:extLst>
                </a:gridCol>
                <a:gridCol w="776051">
                  <a:extLst>
                    <a:ext uri="{9D8B030D-6E8A-4147-A177-3AD203B41FA5}">
                      <a16:colId xmlns:a16="http://schemas.microsoft.com/office/drawing/2014/main" val="4195943278"/>
                    </a:ext>
                  </a:extLst>
                </a:gridCol>
              </a:tblGrid>
              <a:tr h="1027288">
                <a:tc>
                  <a:txBody>
                    <a:bodyPr/>
                    <a:lstStyle/>
                    <a:p>
                      <a:pPr algn="ctr"/>
                      <a:r>
                        <a:rPr lang="en-GB" sz="2000" dirty="0">
                          <a:latin typeface="SassoonCRInfantMedium" panose="02000603020000020003" pitchFamily="2" charset="0"/>
                        </a:rPr>
                        <a:t>Mo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Tu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We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Thu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Fri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Sa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latin typeface="SassoonCRInfantMedium" panose="02000603020000020003" pitchFamily="2" charset="0"/>
                        </a:rPr>
                        <a:t>Su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7126322"/>
                  </a:ext>
                </a:extLst>
              </a:tr>
              <a:tr h="587022">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r>
                        <a:rPr lang="en-GB" sz="2000" dirty="0">
                          <a:latin typeface="SassoonCRInfantMedium" panose="02000603020000020003" pitchFamily="2"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647535"/>
                  </a:ext>
                </a:extLst>
              </a:tr>
              <a:tr h="587022">
                <a:tc>
                  <a:txBody>
                    <a:bodyPr/>
                    <a:lstStyle/>
                    <a:p>
                      <a:pPr algn="ctr"/>
                      <a:r>
                        <a:rPr lang="en-GB" sz="2000" dirty="0">
                          <a:latin typeface="SassoonCRInfantMedium" panose="02000603020000020003" pitchFamily="2"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8420105"/>
                  </a:ext>
                </a:extLst>
              </a:tr>
              <a:tr h="587022">
                <a:tc>
                  <a:txBody>
                    <a:bodyPr/>
                    <a:lstStyle/>
                    <a:p>
                      <a:pPr algn="ctr"/>
                      <a:r>
                        <a:rPr lang="en-GB" sz="2000" dirty="0">
                          <a:latin typeface="SassoonCRInfantMedium" panose="02000603020000020003" pitchFamily="2"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2579448"/>
                  </a:ext>
                </a:extLst>
              </a:tr>
              <a:tr h="587022">
                <a:tc>
                  <a:txBody>
                    <a:bodyPr/>
                    <a:lstStyle/>
                    <a:p>
                      <a:pPr algn="ctr"/>
                      <a:r>
                        <a:rPr lang="en-GB" sz="2000" dirty="0">
                          <a:latin typeface="SassoonCRInfantMedium" panose="02000603020000020003" pitchFamily="2" charset="0"/>
                        </a:rPr>
                        <a:t>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dirty="0">
                          <a:latin typeface="SassoonCRInfantMedium" panose="02000603020000020003" pitchFamily="2"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03165186"/>
                  </a:ext>
                </a:extLst>
              </a:tr>
              <a:tr h="587022">
                <a:tc>
                  <a:txBody>
                    <a:bodyPr/>
                    <a:lstStyle/>
                    <a:p>
                      <a:pPr algn="ctr"/>
                      <a:r>
                        <a:rPr lang="en-GB" sz="2000" dirty="0">
                          <a:latin typeface="SassoonCRInfantMedium" panose="02000603020000020003" pitchFamily="2" charset="0"/>
                        </a:rPr>
                        <a:t>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r>
                        <a:rPr lang="en-GB" sz="2000" dirty="0">
                          <a:latin typeface="SassoonCRInfantMedium" panose="02000603020000020003" pitchFamily="2"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algn="ctr"/>
                      <a:endParaRPr lang="en-GB" sz="2000" dirty="0">
                        <a:latin typeface="SassoonCRInfantMedium" panose="02000603020000020003"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4867450"/>
                  </a:ext>
                </a:extLst>
              </a:tr>
            </a:tbl>
          </a:graphicData>
        </a:graphic>
      </p:graphicFrame>
    </p:spTree>
    <p:extLst>
      <p:ext uri="{BB962C8B-B14F-4D97-AF65-F5344CB8AC3E}">
        <p14:creationId xmlns:p14="http://schemas.microsoft.com/office/powerpoint/2010/main" val="5330682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655864DED27F640986E99F866185A46" ma:contentTypeVersion="7" ma:contentTypeDescription="Create a new document." ma:contentTypeScope="" ma:versionID="d9d7448c110d67a3a16374219f76a8f6">
  <xsd:schema xmlns:xsd="http://www.w3.org/2001/XMLSchema" xmlns:xs="http://www.w3.org/2001/XMLSchema" xmlns:p="http://schemas.microsoft.com/office/2006/metadata/properties" xmlns:ns2="8d0a7b31-e3e5-4015-843b-2a847f969807" xmlns:ns3="a0cc3016-88cb-4ebd-9495-37d4655a8a70" targetNamespace="http://schemas.microsoft.com/office/2006/metadata/properties" ma:root="true" ma:fieldsID="a3333ebf5541844d6ed7f27f6c2e59ca" ns2:_="" ns3:_="">
    <xsd:import namespace="8d0a7b31-e3e5-4015-843b-2a847f969807"/>
    <xsd:import namespace="a0cc3016-88cb-4ebd-9495-37d4655a8a7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0a7b31-e3e5-4015-843b-2a847f969807"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0cc3016-88cb-4ebd-9495-37d4655a8a70"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86144f90-c7b6-48d0-aae5-f5e9e48cc3df"/>
    <ds:schemaRef ds:uri="http://schemas.microsoft.com/sharepoint/v3"/>
    <ds:schemaRef ds:uri="http://purl.org/dc/terms/"/>
    <ds:schemaRef ds:uri="http://schemas.microsoft.com/office/2006/documentManagement/typ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F75B6AF3-D6AE-4916-8DD0-C6EDBA2AAE33}"/>
</file>

<file path=docProps/app.xml><?xml version="1.0" encoding="utf-8"?>
<Properties xmlns="http://schemas.openxmlformats.org/officeDocument/2006/extended-properties" xmlns:vt="http://schemas.openxmlformats.org/officeDocument/2006/docPropsVTypes">
  <Template>Office Theme</Template>
  <TotalTime>891</TotalTime>
  <Words>963</Words>
  <Application>Microsoft Office PowerPoint</Application>
  <PresentationFormat>On-screen Show (4:3)</PresentationFormat>
  <Paragraphs>329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Y3 Summer Block 2 PPT Hours in a Day</dc:title>
  <dc:creator>Ashleigh Sobol</dc:creator>
  <cp:lastModifiedBy>Liz Axup</cp:lastModifiedBy>
  <cp:revision>59</cp:revision>
  <dcterms:created xsi:type="dcterms:W3CDTF">2018-03-17T10:08:43Z</dcterms:created>
  <dcterms:modified xsi:type="dcterms:W3CDTF">2018-04-25T12:41:39Z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0x0101006655864DED27F640986E99F866185A46</vt:lpwstr>
  </property>
  <property fmtid="{D5CDD505-2E9C-101B-9397-08002B2CF9AE}" pid="3" name="TaxKeyword">
    <vt:lpwstr/>
  </property>
</Properties>
</file>