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5" r:id="rId12"/>
    <p:sldId id="266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1330" y="53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6/14/2020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6/14/2020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6/14/2020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6/14/2020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6/14/2020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6/14/2020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6/14/2020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Way Home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3200" b="1" u="sng" dirty="0">
                <a:solidFill>
                  <a:schemeClr val="tx1"/>
                </a:solidFill>
              </a:rPr>
              <a:t>IALT </a:t>
            </a:r>
            <a:r>
              <a:rPr lang="en-GB" sz="3200" b="1" u="sng" dirty="0" smtClean="0">
                <a:solidFill>
                  <a:schemeClr val="tx1"/>
                </a:solidFill>
              </a:rPr>
              <a:t>write </a:t>
            </a:r>
            <a:r>
              <a:rPr lang="en-GB" sz="3200" b="1" u="sng" dirty="0">
                <a:solidFill>
                  <a:schemeClr val="tx1"/>
                </a:solidFill>
              </a:rPr>
              <a:t>a diary entry from the perspective of Shane.</a:t>
            </a:r>
          </a:p>
          <a:p>
            <a:pPr algn="l"/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606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2666" t="37259" r="29500" b="21555"/>
          <a:stretch/>
        </p:blipFill>
        <p:spPr>
          <a:xfrm>
            <a:off x="853440" y="-1"/>
            <a:ext cx="10850880" cy="6644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61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509286"/>
            <a:ext cx="9601200" cy="53581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/>
              <a:t>Let’s remind ourselves of the part where Shane comes across the boys on his way home.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9045064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1" r="2595"/>
          <a:stretch/>
        </p:blipFill>
        <p:spPr>
          <a:xfrm>
            <a:off x="-1" y="0"/>
            <a:ext cx="12289953" cy="686668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0872" y="3624363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34319" y="3599727"/>
            <a:ext cx="2280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913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13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 asked you to think about: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What </a:t>
            </a:r>
            <a:r>
              <a:rPr lang="en-GB" dirty="0"/>
              <a:t>you think happened between Shane and these boys in the past to make them so angry now? Perhaps they were friends once?</a:t>
            </a:r>
          </a:p>
        </p:txBody>
      </p:sp>
    </p:spTree>
    <p:extLst>
      <p:ext uri="{BB962C8B-B14F-4D97-AF65-F5344CB8AC3E}">
        <p14:creationId xmlns:p14="http://schemas.microsoft.com/office/powerpoint/2010/main" val="1465409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0228" y="219919"/>
            <a:ext cx="11215868" cy="650497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 smtClean="0">
                <a:solidFill>
                  <a:srgbClr val="0070C0"/>
                </a:solidFill>
              </a:rPr>
              <a:t>What I can tell you:</a:t>
            </a:r>
          </a:p>
          <a:p>
            <a:r>
              <a:rPr lang="en-GB" sz="2800" dirty="0"/>
              <a:t>- Shane knew the boys before this day.</a:t>
            </a:r>
          </a:p>
          <a:p>
            <a:r>
              <a:rPr lang="en-GB" sz="2800" dirty="0"/>
              <a:t>- They were all involved in a petty crime of some sort.</a:t>
            </a:r>
          </a:p>
          <a:p>
            <a:r>
              <a:rPr lang="en-GB" sz="2800" dirty="0"/>
              <a:t>- Shane didn't get in trouble but they did.</a:t>
            </a:r>
          </a:p>
          <a:p>
            <a:r>
              <a:rPr lang="en-GB" sz="2800" dirty="0"/>
              <a:t>- Now they don't like him at all.</a:t>
            </a:r>
          </a:p>
          <a:p>
            <a:pPr marL="0" indent="0">
              <a:buNone/>
            </a:pPr>
            <a:endParaRPr lang="en-GB" sz="300" dirty="0" smtClean="0"/>
          </a:p>
          <a:p>
            <a:pPr marL="0" indent="0">
              <a:buNone/>
            </a:pPr>
            <a:r>
              <a:rPr lang="en-GB" sz="2800" dirty="0" smtClean="0">
                <a:solidFill>
                  <a:srgbClr val="0070C0"/>
                </a:solidFill>
              </a:rPr>
              <a:t>What you need to decide:</a:t>
            </a:r>
          </a:p>
          <a:p>
            <a:r>
              <a:rPr lang="en-GB" sz="2800" dirty="0"/>
              <a:t>- How did he know them? Close friends? Met once?</a:t>
            </a:r>
          </a:p>
          <a:p>
            <a:r>
              <a:rPr lang="en-GB" sz="2800" dirty="0"/>
              <a:t>- What crime were they involved in? </a:t>
            </a:r>
          </a:p>
          <a:p>
            <a:r>
              <a:rPr lang="en-GB" sz="2800" dirty="0"/>
              <a:t>- How did it happen? </a:t>
            </a:r>
          </a:p>
          <a:p>
            <a:r>
              <a:rPr lang="en-GB" sz="2800" dirty="0"/>
              <a:t>- Why did Shane manage to get out of trouble?</a:t>
            </a:r>
          </a:p>
          <a:p>
            <a:r>
              <a:rPr lang="en-GB" sz="2800" dirty="0"/>
              <a:t>- What are Shane's thoughts and feelings on his experiences with the boys?</a:t>
            </a:r>
          </a:p>
          <a:p>
            <a:pPr marL="0" indent="0"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2585185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599" y="153365"/>
            <a:ext cx="10596623" cy="1825906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070C0"/>
                </a:solidFill>
              </a:rPr>
              <a:t>You </a:t>
            </a:r>
            <a:r>
              <a:rPr lang="en-GB" dirty="0" smtClean="0">
                <a:solidFill>
                  <a:srgbClr val="0070C0"/>
                </a:solidFill>
              </a:rPr>
              <a:t>planned a diary </a:t>
            </a:r>
            <a:r>
              <a:rPr lang="en-GB" dirty="0" smtClean="0">
                <a:solidFill>
                  <a:srgbClr val="0070C0"/>
                </a:solidFill>
              </a:rPr>
              <a:t>entry written by Shane on the day the crime Shane was involved in took place.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3200" dirty="0" smtClean="0"/>
              <a:t>You should have planned</a:t>
            </a:r>
            <a:r>
              <a:rPr lang="en-GB" sz="3200" dirty="0"/>
              <a:t> </a:t>
            </a:r>
            <a:r>
              <a:rPr lang="en-GB" sz="3200" dirty="0" smtClean="0"/>
              <a:t>some </a:t>
            </a:r>
            <a:r>
              <a:rPr lang="en-GB" sz="3200" dirty="0"/>
              <a:t>different theories/ideas as to what the crime event was and how Shane got </a:t>
            </a:r>
            <a:r>
              <a:rPr lang="en-GB" sz="3200" dirty="0" smtClean="0"/>
              <a:t>involved.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Is Shane a hero or a villain in this </a:t>
            </a:r>
            <a:r>
              <a:rPr lang="en-GB" sz="3200" dirty="0" smtClean="0"/>
              <a:t>scenario?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 smtClean="0">
                <a:solidFill>
                  <a:srgbClr val="FF0000"/>
                </a:solidFill>
              </a:rPr>
              <a:t>Today you are going to write the diary entry.</a:t>
            </a:r>
            <a:endParaRPr lang="en-GB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3200" b="1" u="sng" dirty="0"/>
          </a:p>
        </p:txBody>
      </p:sp>
    </p:spTree>
    <p:extLst>
      <p:ext uri="{BB962C8B-B14F-4D97-AF65-F5344CB8AC3E}">
        <p14:creationId xmlns:p14="http://schemas.microsoft.com/office/powerpoint/2010/main" val="3176227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Spend 10 </a:t>
            </a:r>
            <a:r>
              <a:rPr lang="en-GB" dirty="0" err="1" smtClean="0"/>
              <a:t>mins</a:t>
            </a:r>
            <a:r>
              <a:rPr lang="en-GB" dirty="0" smtClean="0"/>
              <a:t> writing your opening.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0084" t="14445" r="27333" b="30889"/>
          <a:stretch/>
        </p:blipFill>
        <p:spPr>
          <a:xfrm>
            <a:off x="3048000" y="1577515"/>
            <a:ext cx="6791960" cy="4904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605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9872" t="13447" r="27051" b="22279"/>
          <a:stretch/>
        </p:blipFill>
        <p:spPr>
          <a:xfrm>
            <a:off x="3634154" y="1820426"/>
            <a:ext cx="6002216" cy="50375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Now write your second paragraph- 15mins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245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Paragraph 3- 15 </a:t>
            </a:r>
            <a:r>
              <a:rPr lang="en-GB" dirty="0" err="1" smtClean="0"/>
              <a:t>mins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9487" t="13931" r="26667" b="21795"/>
          <a:stretch/>
        </p:blipFill>
        <p:spPr>
          <a:xfrm>
            <a:off x="3026050" y="1664677"/>
            <a:ext cx="6539979" cy="4970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5480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 smtClean="0"/>
              <a:t>Finally…</a:t>
            </a:r>
            <a:endParaRPr lang="en-GB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5999"/>
            <a:ext cx="9601200" cy="433471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5400" dirty="0" smtClean="0"/>
              <a:t>Think about how to finish your diary entry. This only needs to be a sentence or two. </a:t>
            </a:r>
          </a:p>
          <a:p>
            <a:pPr marL="0" indent="0">
              <a:buNone/>
            </a:pPr>
            <a:r>
              <a:rPr lang="en-GB" sz="4000" i="1" dirty="0" smtClean="0">
                <a:solidFill>
                  <a:srgbClr val="FF0000"/>
                </a:solidFill>
              </a:rPr>
              <a:t>I hope I never see those wretched boys again. I better go now- my stomach is rumbling. </a:t>
            </a:r>
          </a:p>
          <a:p>
            <a:pPr marL="0" indent="0">
              <a:buNone/>
            </a:pPr>
            <a:r>
              <a:rPr lang="en-GB" sz="4000" i="1" dirty="0" smtClean="0">
                <a:solidFill>
                  <a:srgbClr val="FF0000"/>
                </a:solidFill>
              </a:rPr>
              <a:t>Write soon,</a:t>
            </a:r>
          </a:p>
          <a:p>
            <a:pPr marL="0" indent="0">
              <a:buNone/>
            </a:pPr>
            <a:r>
              <a:rPr lang="en-GB" sz="4000" i="1" dirty="0" smtClean="0">
                <a:solidFill>
                  <a:srgbClr val="FF0000"/>
                </a:solidFill>
              </a:rPr>
              <a:t>Shane</a:t>
            </a:r>
            <a:endParaRPr lang="en-GB" sz="40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126953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4A2318"/>
      </a:dk2>
      <a:lt2>
        <a:srgbClr val="EDECEB"/>
      </a:lt2>
      <a:accent1>
        <a:srgbClr val="F3C82E"/>
      </a:accent1>
      <a:accent2>
        <a:srgbClr val="A26176"/>
      </a:accent2>
      <a:accent3>
        <a:srgbClr val="74A94E"/>
      </a:accent3>
      <a:accent4>
        <a:srgbClr val="188E8D"/>
      </a:accent4>
      <a:accent5>
        <a:srgbClr val="EE913A"/>
      </a:accent5>
      <a:accent6>
        <a:srgbClr val="DF5D4A"/>
      </a:accent6>
      <a:hlink>
        <a:srgbClr val="188E8D"/>
      </a:hlink>
      <a:folHlink>
        <a:srgbClr val="A26176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D7AA1D6E-F3E9-4763-A3BC-84DF2E02F60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EB30A4BCE24A45941AFF1557E6A089" ma:contentTypeVersion="10" ma:contentTypeDescription="Create a new document." ma:contentTypeScope="" ma:versionID="9b5215c448292ad07272a23aad6b45a2">
  <xsd:schema xmlns:xsd="http://www.w3.org/2001/XMLSchema" xmlns:xs="http://www.w3.org/2001/XMLSchema" xmlns:p="http://schemas.microsoft.com/office/2006/metadata/properties" xmlns:ns3="e9df697c-b61f-451a-802c-f8fa8cfa0bdf" xmlns:ns4="5b56738b-cc5c-4b2a-b4c7-5402fa8a37b4" targetNamespace="http://schemas.microsoft.com/office/2006/metadata/properties" ma:root="true" ma:fieldsID="7212d14093736640a41f1c368c2d5cda" ns3:_="" ns4:_="">
    <xsd:import namespace="e9df697c-b61f-451a-802c-f8fa8cfa0bdf"/>
    <xsd:import namespace="5b56738b-cc5c-4b2a-b4c7-5402fa8a37b4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df697c-b61f-451a-802c-f8fa8cfa0b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56738b-cc5c-4b2a-b4c7-5402fa8a37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85DD7A6-3503-4431-B2D7-6B5ED58B158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df697c-b61f-451a-802c-f8fa8cfa0bdf"/>
    <ds:schemaRef ds:uri="5b56738b-cc5c-4b2a-b4c7-5402fa8a37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6CBECE9-063B-48D3-AD71-A340FB5E59D3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5b56738b-cc5c-4b2a-b4c7-5402fa8a37b4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e9df697c-b61f-451a-802c-f8fa8cfa0bdf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51C6C221-1268-4BE1-8046-7C8A60F1C6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25</TotalTime>
  <Words>293</Words>
  <Application>Microsoft Office PowerPoint</Application>
  <PresentationFormat>Widescreen</PresentationFormat>
  <Paragraphs>31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Franklin Gothic Book</vt:lpstr>
      <vt:lpstr>XCCW Joined 8a</vt:lpstr>
      <vt:lpstr>Crop</vt:lpstr>
      <vt:lpstr>Way Home</vt:lpstr>
      <vt:lpstr>PowerPoint Presentation</vt:lpstr>
      <vt:lpstr>PowerPoint Presentation</vt:lpstr>
      <vt:lpstr>PowerPoint Presentation</vt:lpstr>
      <vt:lpstr>I asked you to think about:  What you think happened between Shane and these boys in the past to make them so angry now? Perhaps they were friends once?</vt:lpstr>
      <vt:lpstr>PowerPoint Presentation</vt:lpstr>
      <vt:lpstr>You planned a diary entry written by Shane on the day the crime Shane was involved in took place.</vt:lpstr>
      <vt:lpstr>Spend 10 mins writing your opening. </vt:lpstr>
      <vt:lpstr>Now write your second paragraph- 15mins</vt:lpstr>
      <vt:lpstr>Paragraph 3- 15 mins</vt:lpstr>
      <vt:lpstr>Finally…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Way Home</dc:title>
  <dc:creator>Hannah Dannell</dc:creator>
  <cp:lastModifiedBy>Hannah Dannell</cp:lastModifiedBy>
  <cp:revision>4</cp:revision>
  <dcterms:created xsi:type="dcterms:W3CDTF">2020-06-10T15:01:31Z</dcterms:created>
  <dcterms:modified xsi:type="dcterms:W3CDTF">2020-06-14T11:01:25Z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0x01010088EB30A4BCE24A45941AFF1557E6A089</vt:lpwstr>
  </property>
</Properties>
</file>