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1319" y="418011"/>
            <a:ext cx="760095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3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2879" y="1307919"/>
            <a:ext cx="10397535" cy="4204606"/>
          </a:xfrm>
          <a:prstGeom prst="rect">
            <a:avLst/>
          </a:prstGeom>
        </p:spPr>
      </p:pic>
      <p:pic>
        <p:nvPicPr>
          <p:cNvPr id="5" name="Explana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46428" y="650330"/>
            <a:ext cx="1047841" cy="10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5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3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645920" y="3788228"/>
            <a:ext cx="9440091" cy="1741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847703" y="104503"/>
            <a:ext cx="75154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 buy something for </a:t>
            </a:r>
            <a:r>
              <a:rPr lang="en-GB" sz="3200" dirty="0" smtClean="0">
                <a:solidFill>
                  <a:srgbClr val="FF0000"/>
                </a:solidFill>
              </a:rPr>
              <a:t>£3.75</a:t>
            </a:r>
            <a:r>
              <a:rPr lang="en-GB" sz="3200" dirty="0" smtClean="0"/>
              <a:t>.</a:t>
            </a:r>
          </a:p>
          <a:p>
            <a:r>
              <a:rPr lang="en-GB" sz="3200" dirty="0" smtClean="0"/>
              <a:t>How much change would I</a:t>
            </a:r>
            <a:r>
              <a:rPr lang="en-GB" sz="3200" i="1" dirty="0" smtClean="0"/>
              <a:t> get from </a:t>
            </a:r>
            <a:r>
              <a:rPr lang="en-GB" sz="3200" i="1" dirty="0" smtClean="0">
                <a:solidFill>
                  <a:schemeClr val="accent1">
                    <a:lumMod val="75000"/>
                  </a:schemeClr>
                </a:solidFill>
              </a:rPr>
              <a:t>£5</a:t>
            </a:r>
            <a:r>
              <a:rPr lang="en-GB" sz="3200" i="1" dirty="0" smtClean="0"/>
              <a:t>?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900196" y="3805646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</a:rPr>
              <a:t>£3.75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0623316" y="3805646"/>
            <a:ext cx="109842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£5</a:t>
            </a:r>
            <a:endParaRPr lang="en-GB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8908" y="6239714"/>
            <a:ext cx="7515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6) Jump in pounds to end.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98908" y="4590415"/>
            <a:ext cx="223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1) Draw </a:t>
            </a:r>
            <a:r>
              <a:rPr lang="en-GB" dirty="0"/>
              <a:t>a </a:t>
            </a:r>
            <a:r>
              <a:rPr lang="en-GB" dirty="0" err="1"/>
              <a:t>numberline</a:t>
            </a:r>
            <a:r>
              <a:rPr lang="en-GB" dirty="0"/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98908" y="4930347"/>
            <a:ext cx="32559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2) Start </a:t>
            </a:r>
            <a:r>
              <a:rPr lang="en-GB" dirty="0">
                <a:solidFill>
                  <a:srgbClr val="FF0000"/>
                </a:solidFill>
              </a:rPr>
              <a:t>with how much you spent.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98908" y="5262363"/>
            <a:ext cx="3090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3) End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with how much you have.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98908" y="5567766"/>
            <a:ext cx="2379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4) Jump </a:t>
            </a:r>
            <a:r>
              <a:rPr lang="en-GB" dirty="0">
                <a:solidFill>
                  <a:srgbClr val="00B050"/>
                </a:solidFill>
              </a:rPr>
              <a:t>to nearest 10p.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98908" y="5907433"/>
            <a:ext cx="25747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5) Jump 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to nearest pound.</a:t>
            </a:r>
          </a:p>
        </p:txBody>
      </p:sp>
      <p:sp>
        <p:nvSpPr>
          <p:cNvPr id="18" name="Curved Down Arrow 17"/>
          <p:cNvSpPr/>
          <p:nvPr/>
        </p:nvSpPr>
        <p:spPr>
          <a:xfrm>
            <a:off x="1767840" y="2673531"/>
            <a:ext cx="1767840" cy="914400"/>
          </a:xfrm>
          <a:prstGeom prst="curved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676477" y="3808213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00B050"/>
                </a:solidFill>
              </a:rPr>
              <a:t>£</a:t>
            </a:r>
            <a:r>
              <a:rPr lang="en-GB" sz="4400" dirty="0" smtClean="0">
                <a:solidFill>
                  <a:srgbClr val="00B050"/>
                </a:solidFill>
              </a:rPr>
              <a:t>3.80</a:t>
            </a:r>
            <a:endParaRPr lang="en-GB" sz="4400" dirty="0">
              <a:solidFill>
                <a:srgbClr val="00B05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04429" y="1770046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00B050"/>
                </a:solidFill>
              </a:rPr>
              <a:t>+5p</a:t>
            </a:r>
            <a:endParaRPr lang="en-GB" sz="4400" dirty="0">
              <a:solidFill>
                <a:srgbClr val="00B050"/>
              </a:solidFill>
            </a:endParaRPr>
          </a:p>
        </p:txBody>
      </p:sp>
      <p:sp>
        <p:nvSpPr>
          <p:cNvPr id="21" name="Curved Down Arrow 20"/>
          <p:cNvSpPr/>
          <p:nvPr/>
        </p:nvSpPr>
        <p:spPr>
          <a:xfrm>
            <a:off x="3679104" y="2670612"/>
            <a:ext cx="1767840" cy="914400"/>
          </a:xfrm>
          <a:prstGeom prst="curvedDown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50307" y="3823285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7030A0"/>
                </a:solidFill>
              </a:rPr>
              <a:t>£4.00</a:t>
            </a:r>
            <a:endParaRPr lang="en-GB" sz="4400" dirty="0">
              <a:solidFill>
                <a:srgbClr val="7030A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790976" y="1801393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7030A0"/>
                </a:solidFill>
              </a:rPr>
              <a:t>+20p</a:t>
            </a:r>
            <a:endParaRPr lang="en-GB" sz="4400" dirty="0">
              <a:solidFill>
                <a:srgbClr val="7030A0"/>
              </a:solidFill>
            </a:endParaRPr>
          </a:p>
        </p:txBody>
      </p:sp>
      <p:sp>
        <p:nvSpPr>
          <p:cNvPr id="24" name="Curved Down Arrow 23"/>
          <p:cNvSpPr/>
          <p:nvPr/>
        </p:nvSpPr>
        <p:spPr>
          <a:xfrm>
            <a:off x="5482045" y="2722331"/>
            <a:ext cx="5603966" cy="914400"/>
          </a:xfrm>
          <a:prstGeom prst="curved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564070" y="1810573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accent4">
                    <a:lumMod val="75000"/>
                  </a:schemeClr>
                </a:solidFill>
              </a:rPr>
              <a:t>+£1</a:t>
            </a:r>
            <a:endParaRPr lang="en-GB" sz="4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7617" y="6545117"/>
            <a:ext cx="7515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7) Add all the jumps.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945864" y="1812743"/>
            <a:ext cx="22461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chemeClr val="accent2">
                    <a:lumMod val="75000"/>
                  </a:schemeClr>
                </a:solidFill>
              </a:rPr>
              <a:t>=</a:t>
            </a:r>
            <a:r>
              <a:rPr lang="en-GB" sz="4400" dirty="0" smtClean="0">
                <a:solidFill>
                  <a:schemeClr val="accent2">
                    <a:lumMod val="75000"/>
                  </a:schemeClr>
                </a:solidFill>
              </a:rPr>
              <a:t>£1.25</a:t>
            </a:r>
            <a:endParaRPr lang="en-GB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680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4" grpId="0"/>
      <p:bldP spid="15" grpId="0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645920" y="3788228"/>
            <a:ext cx="9440091" cy="1741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847703" y="104503"/>
            <a:ext cx="75154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 buy something for </a:t>
            </a:r>
            <a:r>
              <a:rPr lang="en-GB" sz="3200" dirty="0" smtClean="0">
                <a:solidFill>
                  <a:srgbClr val="FF0000"/>
                </a:solidFill>
              </a:rPr>
              <a:t>£2.49</a:t>
            </a:r>
            <a:r>
              <a:rPr lang="en-GB" sz="3200" dirty="0" smtClean="0"/>
              <a:t>.</a:t>
            </a:r>
          </a:p>
          <a:p>
            <a:r>
              <a:rPr lang="en-GB" sz="3200" dirty="0" smtClean="0"/>
              <a:t>How much change would I</a:t>
            </a:r>
            <a:r>
              <a:rPr lang="en-GB" sz="3200" i="1" dirty="0" smtClean="0"/>
              <a:t> get from </a:t>
            </a:r>
            <a:r>
              <a:rPr lang="en-GB" sz="3200" i="1" dirty="0" smtClean="0">
                <a:solidFill>
                  <a:schemeClr val="accent1">
                    <a:lumMod val="75000"/>
                  </a:schemeClr>
                </a:solidFill>
              </a:rPr>
              <a:t>£5</a:t>
            </a:r>
            <a:r>
              <a:rPr lang="en-GB" sz="3200" i="1" dirty="0" smtClean="0"/>
              <a:t>?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900196" y="3805646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</a:rPr>
              <a:t>£2.49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0623316" y="3805646"/>
            <a:ext cx="109842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£5</a:t>
            </a:r>
            <a:endParaRPr lang="en-GB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8908" y="6239714"/>
            <a:ext cx="7515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6) Jump in pounds to end.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98908" y="4590415"/>
            <a:ext cx="223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1) Draw </a:t>
            </a:r>
            <a:r>
              <a:rPr lang="en-GB" dirty="0"/>
              <a:t>a </a:t>
            </a:r>
            <a:r>
              <a:rPr lang="en-GB" dirty="0" err="1"/>
              <a:t>numberline</a:t>
            </a:r>
            <a:r>
              <a:rPr lang="en-GB" dirty="0"/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98908" y="4930347"/>
            <a:ext cx="32559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2) Start </a:t>
            </a:r>
            <a:r>
              <a:rPr lang="en-GB" dirty="0">
                <a:solidFill>
                  <a:srgbClr val="FF0000"/>
                </a:solidFill>
              </a:rPr>
              <a:t>with how much you spent.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98908" y="5262363"/>
            <a:ext cx="3090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3) End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with how much you have.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98908" y="5567766"/>
            <a:ext cx="2379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4) Jump </a:t>
            </a:r>
            <a:r>
              <a:rPr lang="en-GB" dirty="0">
                <a:solidFill>
                  <a:srgbClr val="00B050"/>
                </a:solidFill>
              </a:rPr>
              <a:t>to nearest 10p.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98908" y="5907433"/>
            <a:ext cx="25747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5) Jump 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to nearest pound.</a:t>
            </a:r>
          </a:p>
        </p:txBody>
      </p:sp>
      <p:sp>
        <p:nvSpPr>
          <p:cNvPr id="18" name="Curved Down Arrow 17"/>
          <p:cNvSpPr/>
          <p:nvPr/>
        </p:nvSpPr>
        <p:spPr>
          <a:xfrm>
            <a:off x="1767840" y="2673531"/>
            <a:ext cx="1767840" cy="914400"/>
          </a:xfrm>
          <a:prstGeom prst="curved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676477" y="3808213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00B050"/>
                </a:solidFill>
              </a:rPr>
              <a:t>£2.50</a:t>
            </a:r>
            <a:endParaRPr lang="en-GB" sz="4400" dirty="0">
              <a:solidFill>
                <a:srgbClr val="00B05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04429" y="1770046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00B050"/>
                </a:solidFill>
              </a:rPr>
              <a:t>+1p</a:t>
            </a:r>
            <a:endParaRPr lang="en-GB" sz="4400" dirty="0">
              <a:solidFill>
                <a:srgbClr val="00B050"/>
              </a:solidFill>
            </a:endParaRPr>
          </a:p>
        </p:txBody>
      </p:sp>
      <p:sp>
        <p:nvSpPr>
          <p:cNvPr id="21" name="Curved Down Arrow 20"/>
          <p:cNvSpPr/>
          <p:nvPr/>
        </p:nvSpPr>
        <p:spPr>
          <a:xfrm>
            <a:off x="3679104" y="2670612"/>
            <a:ext cx="1767840" cy="914400"/>
          </a:xfrm>
          <a:prstGeom prst="curvedDown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50307" y="3823285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7030A0"/>
                </a:solidFill>
              </a:rPr>
              <a:t>£3.00</a:t>
            </a:r>
            <a:endParaRPr lang="en-GB" sz="4400" dirty="0">
              <a:solidFill>
                <a:srgbClr val="7030A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790976" y="1801393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7030A0"/>
                </a:solidFill>
              </a:rPr>
              <a:t>+50p</a:t>
            </a:r>
            <a:endParaRPr lang="en-GB" sz="4400" dirty="0">
              <a:solidFill>
                <a:srgbClr val="7030A0"/>
              </a:solidFill>
            </a:endParaRPr>
          </a:p>
        </p:txBody>
      </p:sp>
      <p:sp>
        <p:nvSpPr>
          <p:cNvPr id="24" name="Curved Down Arrow 23"/>
          <p:cNvSpPr/>
          <p:nvPr/>
        </p:nvSpPr>
        <p:spPr>
          <a:xfrm>
            <a:off x="5482045" y="2722331"/>
            <a:ext cx="5603966" cy="914400"/>
          </a:xfrm>
          <a:prstGeom prst="curved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564070" y="1810573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accent4">
                    <a:lumMod val="75000"/>
                  </a:schemeClr>
                </a:solidFill>
              </a:rPr>
              <a:t>+£2</a:t>
            </a:r>
            <a:endParaRPr lang="en-GB" sz="4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7617" y="6545117"/>
            <a:ext cx="7515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7) Add all the jumps.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945864" y="1812743"/>
            <a:ext cx="22461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accent2">
                    <a:lumMod val="75000"/>
                  </a:schemeClr>
                </a:solidFill>
              </a:rPr>
              <a:t>=£2.51</a:t>
            </a:r>
            <a:endParaRPr lang="en-GB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279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4" grpId="0"/>
      <p:bldP spid="15" grpId="0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645920" y="3788228"/>
            <a:ext cx="9440091" cy="1741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847703" y="104503"/>
            <a:ext cx="75154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 buy something for </a:t>
            </a:r>
            <a:r>
              <a:rPr lang="en-GB" sz="3200" dirty="0" smtClean="0">
                <a:solidFill>
                  <a:srgbClr val="FF0000"/>
                </a:solidFill>
              </a:rPr>
              <a:t>£5.36</a:t>
            </a:r>
            <a:r>
              <a:rPr lang="en-GB" sz="3200" dirty="0" smtClean="0"/>
              <a:t>.</a:t>
            </a:r>
          </a:p>
          <a:p>
            <a:r>
              <a:rPr lang="en-GB" sz="3200" dirty="0" smtClean="0"/>
              <a:t>How much change would I</a:t>
            </a:r>
            <a:r>
              <a:rPr lang="en-GB" sz="3200" i="1" dirty="0" smtClean="0"/>
              <a:t> get from </a:t>
            </a:r>
            <a:r>
              <a:rPr lang="en-GB" sz="3200" i="1" dirty="0" smtClean="0">
                <a:solidFill>
                  <a:schemeClr val="accent1">
                    <a:lumMod val="75000"/>
                  </a:schemeClr>
                </a:solidFill>
              </a:rPr>
              <a:t>£10</a:t>
            </a:r>
            <a:r>
              <a:rPr lang="en-GB" sz="3200" i="1" dirty="0" smtClean="0"/>
              <a:t>?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900196" y="3805646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FF0000"/>
                </a:solidFill>
              </a:rPr>
              <a:t>£5.36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0623316" y="3805646"/>
            <a:ext cx="13509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£10</a:t>
            </a:r>
            <a:endParaRPr lang="en-GB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8908" y="6239714"/>
            <a:ext cx="7515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6) Jump in pounds to end.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98908" y="4590415"/>
            <a:ext cx="223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1) Draw </a:t>
            </a:r>
            <a:r>
              <a:rPr lang="en-GB" dirty="0"/>
              <a:t>a </a:t>
            </a:r>
            <a:r>
              <a:rPr lang="en-GB" dirty="0" err="1"/>
              <a:t>numberline</a:t>
            </a:r>
            <a:r>
              <a:rPr lang="en-GB" dirty="0"/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98908" y="4930347"/>
            <a:ext cx="32559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2) Start </a:t>
            </a:r>
            <a:r>
              <a:rPr lang="en-GB" dirty="0">
                <a:solidFill>
                  <a:srgbClr val="FF0000"/>
                </a:solidFill>
              </a:rPr>
              <a:t>with how much you spent.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98908" y="5262363"/>
            <a:ext cx="3090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3) End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with how much you have.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98908" y="5567766"/>
            <a:ext cx="2379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4) Jump </a:t>
            </a:r>
            <a:r>
              <a:rPr lang="en-GB" dirty="0">
                <a:solidFill>
                  <a:srgbClr val="00B050"/>
                </a:solidFill>
              </a:rPr>
              <a:t>to nearest 10p.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98908" y="5907433"/>
            <a:ext cx="25747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5) Jump 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to nearest pound.</a:t>
            </a:r>
          </a:p>
        </p:txBody>
      </p:sp>
      <p:sp>
        <p:nvSpPr>
          <p:cNvPr id="18" name="Curved Down Arrow 17"/>
          <p:cNvSpPr/>
          <p:nvPr/>
        </p:nvSpPr>
        <p:spPr>
          <a:xfrm>
            <a:off x="1767840" y="2673531"/>
            <a:ext cx="1767840" cy="914400"/>
          </a:xfrm>
          <a:prstGeom prst="curved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676477" y="3808213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00B050"/>
                </a:solidFill>
              </a:rPr>
              <a:t>£5.40</a:t>
            </a:r>
            <a:endParaRPr lang="en-GB" sz="4400" dirty="0">
              <a:solidFill>
                <a:srgbClr val="00B05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04429" y="1770046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00B050"/>
                </a:solidFill>
              </a:rPr>
              <a:t>+4p</a:t>
            </a:r>
            <a:endParaRPr lang="en-GB" sz="4400" dirty="0">
              <a:solidFill>
                <a:srgbClr val="00B050"/>
              </a:solidFill>
            </a:endParaRPr>
          </a:p>
        </p:txBody>
      </p:sp>
      <p:sp>
        <p:nvSpPr>
          <p:cNvPr id="21" name="Curved Down Arrow 20"/>
          <p:cNvSpPr/>
          <p:nvPr/>
        </p:nvSpPr>
        <p:spPr>
          <a:xfrm>
            <a:off x="3679104" y="2670612"/>
            <a:ext cx="1767840" cy="914400"/>
          </a:xfrm>
          <a:prstGeom prst="curvedDown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50307" y="3823285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7030A0"/>
                </a:solidFill>
              </a:rPr>
              <a:t>£6.00</a:t>
            </a:r>
            <a:endParaRPr lang="en-GB" sz="4400" dirty="0">
              <a:solidFill>
                <a:srgbClr val="7030A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790976" y="1801393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rgbClr val="7030A0"/>
                </a:solidFill>
              </a:rPr>
              <a:t>+60p</a:t>
            </a:r>
            <a:endParaRPr lang="en-GB" sz="4400" dirty="0">
              <a:solidFill>
                <a:srgbClr val="7030A0"/>
              </a:solidFill>
            </a:endParaRPr>
          </a:p>
        </p:txBody>
      </p:sp>
      <p:sp>
        <p:nvSpPr>
          <p:cNvPr id="24" name="Curved Down Arrow 23"/>
          <p:cNvSpPr/>
          <p:nvPr/>
        </p:nvSpPr>
        <p:spPr>
          <a:xfrm>
            <a:off x="5482045" y="2722331"/>
            <a:ext cx="5603966" cy="914400"/>
          </a:xfrm>
          <a:prstGeom prst="curvedDown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564070" y="1810573"/>
            <a:ext cx="18865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accent4">
                    <a:lumMod val="75000"/>
                  </a:schemeClr>
                </a:solidFill>
              </a:rPr>
              <a:t>+£4</a:t>
            </a:r>
            <a:endParaRPr lang="en-GB" sz="4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7617" y="6545117"/>
            <a:ext cx="7515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7) Add all the jumps.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945864" y="1812743"/>
            <a:ext cx="22461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accent2">
                    <a:lumMod val="75000"/>
                  </a:schemeClr>
                </a:solidFill>
              </a:rPr>
              <a:t>=£4.64</a:t>
            </a:r>
            <a:endParaRPr lang="en-GB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79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4" grpId="0"/>
      <p:bldP spid="15" grpId="0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  <p:bldP spid="27" grpId="0"/>
    </p:bld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24</TotalTime>
  <Words>258</Words>
  <Application>Microsoft Office PowerPoint</Application>
  <PresentationFormat>Widescreen</PresentationFormat>
  <Paragraphs>51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Tw Cen MT</vt:lpstr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Beraet</dc:creator>
  <cp:lastModifiedBy>Andrew Beraet</cp:lastModifiedBy>
  <cp:revision>3</cp:revision>
  <dcterms:created xsi:type="dcterms:W3CDTF">2020-06-16T14:10:03Z</dcterms:created>
  <dcterms:modified xsi:type="dcterms:W3CDTF">2020-06-16T14:34:43Z</dcterms:modified>
</cp:coreProperties>
</file>