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7264C-B10F-4895-982A-8C342328DF69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7BA7F-3359-4C44-9D3E-B259D07C4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6418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7264C-B10F-4895-982A-8C342328DF69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7BA7F-3359-4C44-9D3E-B259D07C4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94254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7264C-B10F-4895-982A-8C342328DF69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7BA7F-3359-4C44-9D3E-B259D07C4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764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7264C-B10F-4895-982A-8C342328DF69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7BA7F-3359-4C44-9D3E-B259D07C4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234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7264C-B10F-4895-982A-8C342328DF69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7BA7F-3359-4C44-9D3E-B259D07C4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8354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7264C-B10F-4895-982A-8C342328DF69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7BA7F-3359-4C44-9D3E-B259D07C4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0604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7264C-B10F-4895-982A-8C342328DF69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7BA7F-3359-4C44-9D3E-B259D07C4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6176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7264C-B10F-4895-982A-8C342328DF69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7BA7F-3359-4C44-9D3E-B259D07C4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3562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7264C-B10F-4895-982A-8C342328DF69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7BA7F-3359-4C44-9D3E-B259D07C4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9295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7264C-B10F-4895-982A-8C342328DF69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7BA7F-3359-4C44-9D3E-B259D07C4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6108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7264C-B10F-4895-982A-8C342328DF69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7BA7F-3359-4C44-9D3E-B259D07C4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9841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97264C-B10F-4895-982A-8C342328DF69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97BA7F-3359-4C44-9D3E-B259D07C4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9043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IK: How </a:t>
            </a:r>
            <a:r>
              <a:rPr lang="en-GB" dirty="0"/>
              <a:t>children are welcomed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into </a:t>
            </a:r>
            <a:r>
              <a:rPr lang="en-GB" dirty="0"/>
              <a:t>the </a:t>
            </a:r>
            <a:r>
              <a:rPr lang="en-GB" dirty="0" smtClean="0"/>
              <a:t>Sikh community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97009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Ask your mum or dad: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8077" t="15755" r="12051" b="4929"/>
          <a:stretch/>
        </p:blipFill>
        <p:spPr>
          <a:xfrm>
            <a:off x="1637676" y="1510930"/>
            <a:ext cx="8916647" cy="4980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9588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8077" t="19402" r="12051" b="5612"/>
          <a:stretch/>
        </p:blipFill>
        <p:spPr>
          <a:xfrm>
            <a:off x="513986" y="562708"/>
            <a:ext cx="11164027" cy="5895609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967009" y="4295695"/>
            <a:ext cx="487363" cy="48736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38200" y="3510512"/>
            <a:ext cx="19975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9493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58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8077" t="17578" r="11795" b="5385"/>
          <a:stretch/>
        </p:blipFill>
        <p:spPr>
          <a:xfrm>
            <a:off x="633046" y="539262"/>
            <a:ext cx="10925907" cy="5908731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838200" y="2939430"/>
            <a:ext cx="487363" cy="48736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437640" y="3066208"/>
            <a:ext cx="19975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5330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84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8000" t="19333" r="11667" b="5407"/>
          <a:stretch/>
        </p:blipFill>
        <p:spPr>
          <a:xfrm>
            <a:off x="495461" y="609600"/>
            <a:ext cx="11201078" cy="5902643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7776119" y="2583633"/>
            <a:ext cx="487363" cy="48736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528774" y="2642648"/>
            <a:ext cx="19975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0014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44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8167" t="14889" r="11667" b="5407"/>
          <a:stretch/>
        </p:blipFill>
        <p:spPr>
          <a:xfrm>
            <a:off x="579120" y="365125"/>
            <a:ext cx="11033760" cy="6170647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5285468" y="1270793"/>
            <a:ext cx="487363" cy="48736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031911" y="1316095"/>
            <a:ext cx="19975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4126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11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7693" t="16438" r="11667" b="5157"/>
          <a:stretch/>
        </p:blipFill>
        <p:spPr>
          <a:xfrm>
            <a:off x="159301" y="164123"/>
            <a:ext cx="11873398" cy="6493559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4388485" y="2026285"/>
            <a:ext cx="487363" cy="48736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097201" y="2144316"/>
            <a:ext cx="19975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7379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97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7564" t="16210" r="11795" b="5157"/>
          <a:stretch/>
        </p:blipFill>
        <p:spPr>
          <a:xfrm>
            <a:off x="257907" y="173087"/>
            <a:ext cx="11723078" cy="6429987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6234702" y="5239748"/>
            <a:ext cx="487363" cy="48736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724468" y="5298763"/>
            <a:ext cx="19975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0570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03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>
                <a:latin typeface="XCCW Joined 8a" panose="03050602040000000000" pitchFamily="66" charset="0"/>
              </a:rPr>
              <a:t>Task</a:t>
            </a:r>
            <a:endParaRPr lang="en-GB" b="1" u="sng" dirty="0">
              <a:latin typeface="XCCW Joined 8a" panose="0305060204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597434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XCCW Joined 8a" panose="03050602040000000000" pitchFamily="66" charset="0"/>
              </a:rPr>
              <a:t>Complete the work from the sheet into your exercise book.</a:t>
            </a:r>
            <a:endParaRPr lang="en-GB" dirty="0">
              <a:latin typeface="XCCW Joined 8a" panose="03050602040000000000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4743" t="14387" r="40898" b="5157"/>
          <a:stretch/>
        </p:blipFill>
        <p:spPr>
          <a:xfrm>
            <a:off x="6807355" y="0"/>
            <a:ext cx="53846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8648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41</Words>
  <Application>Microsoft Office PowerPoint</Application>
  <PresentationFormat>Widescreen</PresentationFormat>
  <Paragraphs>10</Paragraphs>
  <Slides>9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XCCW Joined 8a</vt:lpstr>
      <vt:lpstr>Office Theme</vt:lpstr>
      <vt:lpstr>IK: How children are welcomed  into the Sikh community</vt:lpstr>
      <vt:lpstr>Ask your mum or dad: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Task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IK: How children are welcomed  into the Sikh community</dc:title>
  <dc:creator>Hannah Dannell</dc:creator>
  <cp:lastModifiedBy>Hannah Dannell</cp:lastModifiedBy>
  <cp:revision>3</cp:revision>
  <dcterms:created xsi:type="dcterms:W3CDTF">2020-05-12T20:42:10Z</dcterms:created>
  <dcterms:modified xsi:type="dcterms:W3CDTF">2020-05-12T20:55:08Z</dcterms:modified>
</cp:coreProperties>
</file>