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9"/>
  </p:handout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34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FA3239-4BCB-464D-BF13-0A22F41C95F2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24567-CCBE-42A3-B7C4-01BB9FF65B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162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9745445-4611-4401-A642-936A4F411F0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05B95B7-DB8C-44B7-B86B-B20E281BDACC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32506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45445-4611-4401-A642-936A4F411F0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B95B7-DB8C-44B7-B86B-B20E281BD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074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9745445-4611-4401-A642-936A4F411F0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05B95B7-DB8C-44B7-B86B-B20E281BDACC}" type="slidenum">
              <a:rPr lang="en-GB" smtClean="0"/>
              <a:t>‹#›</a:t>
            </a:fld>
            <a:endParaRPr lang="en-GB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2099640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45445-4611-4401-A642-936A4F411F0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B95B7-DB8C-44B7-B86B-B20E281BD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65145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45445-4611-4401-A642-936A4F411F0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B95B7-DB8C-44B7-B86B-B20E281BD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27205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45445-4611-4401-A642-936A4F411F0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B95B7-DB8C-44B7-B86B-B20E281BD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900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45445-4611-4401-A642-936A4F411F0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B95B7-DB8C-44B7-B86B-B20E281BD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421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C9745445-4611-4401-A642-936A4F411F0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205B95B7-DB8C-44B7-B86B-B20E281BDACC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8326994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C9745445-4611-4401-A642-936A4F411F0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205B95B7-DB8C-44B7-B86B-B20E281BD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135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45445-4611-4401-A642-936A4F411F0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B95B7-DB8C-44B7-B86B-B20E281BD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224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45445-4611-4401-A642-936A4F411F0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B95B7-DB8C-44B7-B86B-B20E281BD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32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C9745445-4611-4401-A642-936A4F411F09}" type="datetimeFigureOut">
              <a:rPr lang="en-GB" smtClean="0"/>
              <a:t>17/05/2020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05B95B7-DB8C-44B7-B86B-B20E281BDACC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10757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644569"/>
            <a:ext cx="9144000" cy="101947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your book:</a:t>
            </a:r>
            <a:endParaRPr lang="en-GB" b="1" u="sng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524000" y="1363715"/>
            <a:ext cx="10371909" cy="38522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Write down 5 of the following:</a:t>
            </a:r>
          </a:p>
          <a:p>
            <a:endParaRPr lang="en-GB" sz="2800" dirty="0" smtClean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AutoNum type="arabicParenR"/>
            </a:pPr>
            <a:r>
              <a:rPr lang="en-GB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Things that have happened in the book so far.</a:t>
            </a:r>
          </a:p>
          <a:p>
            <a:pPr marL="457200" indent="-457200">
              <a:buFont typeface="Arial" panose="020B0604020202020204" pitchFamily="34" charset="0"/>
              <a:buAutoNum type="arabicParenR"/>
            </a:pPr>
            <a:r>
              <a:rPr lang="en-GB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Characters we have met in the book so far.</a:t>
            </a:r>
          </a:p>
          <a:p>
            <a:pPr marL="457200" indent="-457200">
              <a:buFont typeface="Arial" panose="020B0604020202020204" pitchFamily="34" charset="0"/>
              <a:buAutoNum type="arabicParenR"/>
            </a:pPr>
            <a:r>
              <a:rPr lang="en-GB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Emotions Cameron has felt so far.</a:t>
            </a:r>
          </a:p>
          <a:p>
            <a:pPr marL="457200" indent="-457200">
              <a:buFont typeface="Arial" panose="020B0604020202020204" pitchFamily="34" charset="0"/>
              <a:buAutoNum type="arabicParenR"/>
            </a:pPr>
            <a:r>
              <a:rPr lang="en-GB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Things we know about Cameron.</a:t>
            </a:r>
          </a:p>
          <a:p>
            <a:pPr marL="457200" indent="-457200">
              <a:buFont typeface="Arial" panose="020B0604020202020204" pitchFamily="34" charset="0"/>
              <a:buAutoNum type="arabicParenR"/>
            </a:pPr>
            <a:r>
              <a:rPr lang="en-GB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Questions you’d ask Cameron if you could meet him.</a:t>
            </a:r>
            <a:endParaRPr lang="en-GB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27" y="4491913"/>
            <a:ext cx="3006597" cy="288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57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 are going to read </a:t>
            </a:r>
            <a:r>
              <a:rPr lang="en-GB" dirty="0" smtClean="0"/>
              <a:t>the chapter 7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smtClean="0"/>
              <a:t>I will read </a:t>
            </a:r>
            <a:r>
              <a:rPr lang="en-GB" sz="4000" dirty="0" smtClean="0"/>
              <a:t>the first 2 pages </a:t>
            </a:r>
            <a:r>
              <a:rPr lang="en-GB" sz="4000" dirty="0" smtClean="0"/>
              <a:t>and you will read the next </a:t>
            </a:r>
            <a:r>
              <a:rPr lang="en-GB" sz="4000" dirty="0" smtClean="0"/>
              <a:t>two </a:t>
            </a:r>
            <a:r>
              <a:rPr lang="en-GB" sz="4000" dirty="0" smtClean="0"/>
              <a:t>yourself.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457818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01782" y="1706879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My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biLevel thresh="75000"/>
          </a:blip>
          <a:stretch>
            <a:fillRect/>
          </a:stretch>
        </p:blipFill>
        <p:spPr>
          <a:xfrm>
            <a:off x="2551769" y="1588848"/>
            <a:ext cx="487363" cy="4873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618" y="0"/>
            <a:ext cx="31687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207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69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618" y="0"/>
            <a:ext cx="3168763" cy="6858000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2611936" y="1364433"/>
            <a:ext cx="487363" cy="48736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18267" y="1387746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My 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3564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19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12" b="7810"/>
          <a:stretch/>
        </p:blipFill>
        <p:spPr>
          <a:xfrm>
            <a:off x="3780098" y="0"/>
            <a:ext cx="3691856" cy="679793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46514" y="151529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Your</a:t>
            </a:r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 </a:t>
            </a:r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8472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94"/>
          <a:stretch/>
        </p:blipFill>
        <p:spPr>
          <a:xfrm>
            <a:off x="3936853" y="0"/>
            <a:ext cx="4575125" cy="447620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81942" y="905690"/>
            <a:ext cx="1593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Your</a:t>
            </a:r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 </a:t>
            </a:r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turn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8146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0" indent="0"/>
            <a:r>
              <a:rPr lang="en-GB" sz="4800" dirty="0" smtClean="0"/>
              <a:t>Task</a:t>
            </a:r>
            <a:endParaRPr lang="en-GB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149531"/>
            <a:ext cx="10178322" cy="55299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Look back to your task from Monday where you wrote the next chapter. (If you haven’t done it for any reason, go back to Monday’s blog and complete it now).</a:t>
            </a:r>
          </a:p>
          <a:p>
            <a:pPr marL="0" indent="0">
              <a:buNone/>
            </a:pPr>
            <a:r>
              <a:rPr lang="en-GB" dirty="0" smtClean="0"/>
              <a:t>I want you to </a:t>
            </a:r>
            <a:r>
              <a:rPr lang="en-GB" dirty="0" err="1" smtClean="0"/>
              <a:t>uplevel</a:t>
            </a:r>
            <a:r>
              <a:rPr lang="en-GB" dirty="0" smtClean="0"/>
              <a:t> your work. This means edit and improve to make it even better. </a:t>
            </a:r>
          </a:p>
          <a:p>
            <a:pPr marL="0" indent="0">
              <a:buNone/>
            </a:pPr>
            <a:r>
              <a:rPr lang="en-GB" dirty="0" smtClean="0"/>
              <a:t>Complete these edits to your writing:</a:t>
            </a:r>
          </a:p>
          <a:p>
            <a:r>
              <a:rPr lang="en-GB" dirty="0" smtClean="0"/>
              <a:t>Some high-level punctuation: use a semi colon, hyphen, brackets or dashes</a:t>
            </a:r>
          </a:p>
          <a:p>
            <a:r>
              <a:rPr lang="en-GB" dirty="0" smtClean="0"/>
              <a:t>Include a simile or a metaphor</a:t>
            </a:r>
          </a:p>
          <a:p>
            <a:r>
              <a:rPr lang="en-GB" dirty="0" smtClean="0"/>
              <a:t>Add 2 adverbs </a:t>
            </a:r>
          </a:p>
          <a:p>
            <a:r>
              <a:rPr lang="en-GB" dirty="0" smtClean="0"/>
              <a:t>Use a thesaurus or Google to improve 3 adjectives</a:t>
            </a:r>
          </a:p>
          <a:p>
            <a:r>
              <a:rPr lang="en-GB" dirty="0" smtClean="0"/>
              <a:t>Check 3 spellings you’re not sure of </a:t>
            </a:r>
          </a:p>
          <a:p>
            <a:r>
              <a:rPr lang="en-GB" dirty="0" smtClean="0"/>
              <a:t>Add a show don’t tell (show how the character is feeling by describing their body language)</a:t>
            </a:r>
          </a:p>
          <a:p>
            <a:r>
              <a:rPr lang="en-GB" dirty="0" smtClean="0"/>
              <a:t>Improve your sentence starters- you could start with a ‘</a:t>
            </a:r>
            <a:r>
              <a:rPr lang="en-GB" dirty="0" err="1" smtClean="0"/>
              <a:t>ing</a:t>
            </a:r>
            <a:r>
              <a:rPr lang="en-GB" dirty="0" smtClean="0"/>
              <a:t>’ word, an adverb (</a:t>
            </a:r>
            <a:r>
              <a:rPr lang="en-GB" dirty="0" err="1" smtClean="0"/>
              <a:t>ly</a:t>
            </a:r>
            <a:r>
              <a:rPr lang="en-GB" dirty="0" smtClean="0"/>
              <a:t> word) or a time connective </a:t>
            </a:r>
          </a:p>
          <a:p>
            <a:r>
              <a:rPr lang="en-GB" dirty="0" smtClean="0"/>
              <a:t>Check for commas after sentence starters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5422719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</Template>
  <TotalTime>2895</TotalTime>
  <Words>234</Words>
  <Application>Microsoft Office PowerPoint</Application>
  <PresentationFormat>Widescreen</PresentationFormat>
  <Paragraphs>26</Paragraphs>
  <Slides>7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Gill Sans MT</vt:lpstr>
      <vt:lpstr>Impact</vt:lpstr>
      <vt:lpstr>XCCW Joined 8a</vt:lpstr>
      <vt:lpstr>Badge</vt:lpstr>
      <vt:lpstr>PowerPoint Presentation</vt:lpstr>
      <vt:lpstr>We are going to read the chapter 7</vt:lpstr>
      <vt:lpstr>PowerPoint Presentation</vt:lpstr>
      <vt:lpstr>PowerPoint Presentation</vt:lpstr>
      <vt:lpstr>PowerPoint Presentation</vt:lpstr>
      <vt:lpstr>PowerPoint Presentation</vt:lpstr>
      <vt:lpstr>Task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High Five  Speaking and Listening task</dc:title>
  <dc:creator>Sammy-Jo Farrell</dc:creator>
  <cp:lastModifiedBy>Hannah Dannell</cp:lastModifiedBy>
  <cp:revision>9</cp:revision>
  <cp:lastPrinted>2016-03-03T15:33:32Z</cp:lastPrinted>
  <dcterms:created xsi:type="dcterms:W3CDTF">2016-02-29T17:16:41Z</dcterms:created>
  <dcterms:modified xsi:type="dcterms:W3CDTF">2020-05-19T18:35:38Z</dcterms:modified>
</cp:coreProperties>
</file>