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157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18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266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39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00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760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532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413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96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356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22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41A2A-4004-4C5F-950F-A5393CF6FE3F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A3321-BB40-4FCF-A84A-037030257D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1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8661" y="139148"/>
            <a:ext cx="6281530" cy="9621078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12473" y="364435"/>
            <a:ext cx="5893905" cy="10710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XCCW Joined 8a" panose="03050602040000000000" pitchFamily="66" charset="0"/>
              </a:rPr>
              <a:t>My Name: ……………….. My Class ……………….</a:t>
            </a:r>
          </a:p>
          <a:p>
            <a:endParaRPr lang="en-GB" sz="1600" dirty="0" smtClean="0">
              <a:latin typeface="XCCW Joined 8a" panose="03050602040000000000" pitchFamily="66" charset="0"/>
            </a:endParaRPr>
          </a:p>
          <a:p>
            <a:r>
              <a:rPr lang="en-GB" sz="1600" dirty="0" smtClean="0">
                <a:latin typeface="XCCW Joined 8a" panose="03050602040000000000" pitchFamily="66" charset="0"/>
              </a:rPr>
              <a:t>My character is called: ………………………………</a:t>
            </a:r>
          </a:p>
          <a:p>
            <a:pPr algn="ctr"/>
            <a:endParaRPr lang="en-GB" sz="1600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/>
            <a:endParaRPr lang="en-GB" dirty="0">
              <a:latin typeface="XCCW Joined 8a" panose="03050602040000000000" pitchFamily="66" charset="0"/>
            </a:endParaRPr>
          </a:p>
          <a:p>
            <a:pPr algn="ctr"/>
            <a:endParaRPr lang="en-GB" dirty="0" smtClean="0">
              <a:latin typeface="XCCW Joined 8a" panose="03050602040000000000" pitchFamily="66" charset="0"/>
            </a:endParaRPr>
          </a:p>
          <a:p>
            <a:pPr algn="ctr">
              <a:lnSpc>
                <a:spcPct val="200000"/>
              </a:lnSpc>
            </a:pPr>
            <a:r>
              <a:rPr lang="en-GB" sz="1600" dirty="0" smtClean="0">
                <a:latin typeface="XCCW Joined 8a" panose="03050602040000000000" pitchFamily="66" charset="0"/>
              </a:rPr>
              <a:t>A description of my character and their problem: </a:t>
            </a:r>
            <a:r>
              <a:rPr lang="en-GB" dirty="0" smtClean="0">
                <a:latin typeface="XCCW Joined 8a" panose="03050602040000000000" pitchFamily="66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  <a:p>
            <a:pPr algn="ctr">
              <a:lnSpc>
                <a:spcPct val="200000"/>
              </a:lnSpc>
            </a:pPr>
            <a:r>
              <a:rPr lang="en-GB" dirty="0" smtClean="0">
                <a:latin typeface="XCCW Joined 8a" panose="03050602040000000000" pitchFamily="66" charset="0"/>
              </a:rPr>
              <a:t>………………………………………………………….</a:t>
            </a:r>
          </a:p>
          <a:p>
            <a:pPr algn="ctr">
              <a:lnSpc>
                <a:spcPct val="200000"/>
              </a:lnSpc>
            </a:pPr>
            <a:endParaRPr lang="en-GB" sz="2000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668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24</Words>
  <Application>Microsoft Office PowerPoint</Application>
  <PresentationFormat>A4 Paper (210x297 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8a</vt:lpstr>
      <vt:lpstr>Office Theme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2</cp:revision>
  <cp:lastPrinted>2019-03-04T10:58:29Z</cp:lastPrinted>
  <dcterms:created xsi:type="dcterms:W3CDTF">2019-03-04T10:50:06Z</dcterms:created>
  <dcterms:modified xsi:type="dcterms:W3CDTF">2019-03-04T11:11:23Z</dcterms:modified>
</cp:coreProperties>
</file>