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1" r:id="rId6"/>
    <p:sldId id="260" r:id="rId7"/>
    <p:sldId id="263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23AAD-731B-4BEA-84CA-9D26BA774E9E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C7BC2-8B83-4D96-9C22-6F9F1D6B0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28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23AAD-731B-4BEA-84CA-9D26BA774E9E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C7BC2-8B83-4D96-9C22-6F9F1D6B0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120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23AAD-731B-4BEA-84CA-9D26BA774E9E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C7BC2-8B83-4D96-9C22-6F9F1D6B0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39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23AAD-731B-4BEA-84CA-9D26BA774E9E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C7BC2-8B83-4D96-9C22-6F9F1D6B0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855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23AAD-731B-4BEA-84CA-9D26BA774E9E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C7BC2-8B83-4D96-9C22-6F9F1D6B0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664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23AAD-731B-4BEA-84CA-9D26BA774E9E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C7BC2-8B83-4D96-9C22-6F9F1D6B0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75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23AAD-731B-4BEA-84CA-9D26BA774E9E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C7BC2-8B83-4D96-9C22-6F9F1D6B0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984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23AAD-731B-4BEA-84CA-9D26BA774E9E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C7BC2-8B83-4D96-9C22-6F9F1D6B0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030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23AAD-731B-4BEA-84CA-9D26BA774E9E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C7BC2-8B83-4D96-9C22-6F9F1D6B0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068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23AAD-731B-4BEA-84CA-9D26BA774E9E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C7BC2-8B83-4D96-9C22-6F9F1D6B0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543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23AAD-731B-4BEA-84CA-9D26BA774E9E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C7BC2-8B83-4D96-9C22-6F9F1D6B0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815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23AAD-731B-4BEA-84CA-9D26BA774E9E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C7BC2-8B83-4D96-9C22-6F9F1D6B0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648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9600" dirty="0" smtClean="0">
                <a:latin typeface="Kunstler Script" pitchFamily="66" charset="0"/>
              </a:rPr>
              <a:t>Leaflets</a:t>
            </a:r>
            <a:endParaRPr lang="en-GB" sz="9600" dirty="0">
              <a:latin typeface="Kunstler Script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7072"/>
            <a:ext cx="6400800" cy="1561728"/>
          </a:xfrm>
        </p:spPr>
        <p:txBody>
          <a:bodyPr>
            <a:normAutofit/>
          </a:bodyPr>
          <a:lstStyle/>
          <a:p>
            <a:r>
              <a:rPr lang="en-GB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Lets explore features of leaflets…</a:t>
            </a:r>
            <a:endParaRPr lang="en-GB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 descr="http://beaconprint.net/wp-content/uploads/2012/05/Isle-of-Wight-Leaflet-Distribution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855491"/>
            <a:ext cx="2764210" cy="1699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698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://www.buttonbashing.co.uk/images/Olympic%20Flyer%20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3425">
            <a:off x="2871309" y="1523442"/>
            <a:ext cx="2999282" cy="3859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940152" y="764704"/>
            <a:ext cx="2664296" cy="36933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Eye-catching design</a:t>
            </a:r>
            <a:endParaRPr lang="en-GB" dirty="0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5580112" y="1134036"/>
            <a:ext cx="1008112" cy="49476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493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 descr="http://www.firstlightecotourism.org/userimages/leaflets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988840"/>
            <a:ext cx="460851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084168" y="575361"/>
            <a:ext cx="2664296" cy="36933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Pictures</a:t>
            </a:r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5436096" y="1045055"/>
            <a:ext cx="1584176" cy="2527961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663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084168" y="575361"/>
            <a:ext cx="2664296" cy="36933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Large, bold heading</a:t>
            </a:r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5292080" y="1045055"/>
            <a:ext cx="1728192" cy="1015793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http://www.widgit.com/casestudies/images/west_country_housing_association/wcha_splash_leaflet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1454">
            <a:off x="2411760" y="1679843"/>
            <a:ext cx="2932329" cy="415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59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084168" y="575361"/>
            <a:ext cx="2664296" cy="36933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Sub-headings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03529" y="6171769"/>
            <a:ext cx="4536504" cy="36933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Talking Partners: What is a sub-heading?</a:t>
            </a:r>
            <a:endParaRPr lang="en-GB" dirty="0"/>
          </a:p>
        </p:txBody>
      </p:sp>
      <p:pic>
        <p:nvPicPr>
          <p:cNvPr id="9" name="Picture 2" descr="http://lindamphotos.files.wordpress.com/2010/03/wetheriggs-leaflet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9083">
            <a:off x="2375921" y="2041094"/>
            <a:ext cx="4149125" cy="3656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 flipH="1">
            <a:off x="4211960" y="836712"/>
            <a:ext cx="1728192" cy="252028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52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FAEAA44F28954D9F09A3FED8554A96" ma:contentTypeVersion="11" ma:contentTypeDescription="Create a new document." ma:contentTypeScope="" ma:versionID="dcbbf63357d60c53c20f46e992d37f1b">
  <xsd:schema xmlns:xsd="http://www.w3.org/2001/XMLSchema" xmlns:xs="http://www.w3.org/2001/XMLSchema" xmlns:p="http://schemas.microsoft.com/office/2006/metadata/properties" xmlns:ns2="18dd7ec8-8d48-44b5-a196-15042b167607" xmlns:ns3="50eaea07-5911-49d3-a8ed-f9773790a9c5" targetNamespace="http://schemas.microsoft.com/office/2006/metadata/properties" ma:root="true" ma:fieldsID="bd09e71ca4f5121722a296cd9787914d" ns2:_="" ns3:_="">
    <xsd:import namespace="18dd7ec8-8d48-44b5-a196-15042b167607"/>
    <xsd:import namespace="50eaea07-5911-49d3-a8ed-f9773790a9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dd7ec8-8d48-44b5-a196-15042b1676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eaea07-5911-49d3-a8ed-f9773790a9c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AB0252-AE7E-4D1F-AF34-3F1F67BCB048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18dd7ec8-8d48-44b5-a196-15042b167607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0eaea07-5911-49d3-a8ed-f9773790a9c5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39D3016-6B37-44A4-B180-581004CE7CD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D640F18-24B4-44E0-AC57-30745C8319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dd7ec8-8d48-44b5-a196-15042b167607"/>
    <ds:schemaRef ds:uri="50eaea07-5911-49d3-a8ed-f9773790a9c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23</Words>
  <Application>Microsoft Office PowerPoint</Application>
  <PresentationFormat>On-screen Show (4:3)</PresentationFormat>
  <Paragraphs>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Kunstler Script</vt:lpstr>
      <vt:lpstr>Office Theme</vt:lpstr>
      <vt:lpstr>Leaflets</vt:lpstr>
      <vt:lpstr>PowerPoint Presentation</vt:lpstr>
      <vt:lpstr>PowerPoint Presentation</vt:lpstr>
      <vt:lpstr>PowerPoint Presentation</vt:lpstr>
      <vt:lpstr>PowerPoint Presentation</vt:lpstr>
    </vt:vector>
  </TitlesOfParts>
  <Company>Hillmead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Leaflets</dc:title>
  <dc:creator>Hannah Widdison</dc:creator>
  <cp:lastModifiedBy>Isla Aitken</cp:lastModifiedBy>
  <cp:revision>12</cp:revision>
  <dcterms:created xsi:type="dcterms:W3CDTF">2012-06-22T07:01:51Z</dcterms:created>
  <dcterms:modified xsi:type="dcterms:W3CDTF">2020-04-27T07:22:33Z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0x010100FEFAEAA44F28954D9F09A3FED8554A96</vt:lpwstr>
  </property>
</Properties>
</file>