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006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48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829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586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393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867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01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996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10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205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22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8C909-C4D3-4FCC-B87C-1677DAE6399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8B651-BB38-45E8-8E9B-751B32967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036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056" y="0"/>
            <a:ext cx="1270540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8648" y="4470400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The Piano 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By Tallulah </a:t>
            </a:r>
            <a:r>
              <a:rPr lang="en-GB" dirty="0" err="1" smtClean="0">
                <a:solidFill>
                  <a:schemeClr val="bg1"/>
                </a:solidFill>
              </a:rPr>
              <a:t>Piras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58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30254" y="870411"/>
            <a:ext cx="11838520" cy="52964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4048" y="870411"/>
            <a:ext cx="2813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gloomy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51826" y="501079"/>
            <a:ext cx="1702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depressing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90449" y="501079"/>
            <a:ext cx="1786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beloved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72246" y="14390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020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24889" y="154745"/>
            <a:ext cx="10901054" cy="67032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15246" y="36512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trembled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6341" y="658574"/>
            <a:ext cx="2644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heart  pouted</a:t>
            </a:r>
            <a:endParaRPr lang="en-GB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734457"/>
            <a:ext cx="1306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Guilty 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8410" y="1984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1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492" y="1252026"/>
            <a:ext cx="8221885" cy="44875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05794" y="1084217"/>
            <a:ext cx="2664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 cheerful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53051" y="849086"/>
            <a:ext cx="2220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joyfu</a:t>
            </a:r>
            <a:r>
              <a:rPr lang="en-GB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81051" y="73152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elegant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80492" y="19093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1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385" y="1405144"/>
            <a:ext cx="10853941" cy="47374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54880" y="901337"/>
            <a:ext cx="2521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gratefulness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3485" y="1086003"/>
            <a:ext cx="2090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delight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78040" y="1035812"/>
            <a:ext cx="1998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hope</a:t>
            </a:r>
            <a:r>
              <a:rPr lang="en-GB" dirty="0" err="1" smtClean="0"/>
              <a:t>e</a:t>
            </a:r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676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46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</Words>
  <Application>Microsoft Office PowerPoint</Application>
  <PresentationFormat>Widescreen</PresentationFormat>
  <Paragraphs>13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The Piano  By Tallulah Piras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  By Tallulah Piras</dc:title>
  <dc:creator>R16</dc:creator>
  <cp:lastModifiedBy>R16</cp:lastModifiedBy>
  <cp:revision>11</cp:revision>
  <dcterms:created xsi:type="dcterms:W3CDTF">2019-05-13T10:50:55Z</dcterms:created>
  <dcterms:modified xsi:type="dcterms:W3CDTF">2019-05-14T14:21:11Z</dcterms:modified>
</cp:coreProperties>
</file>