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60" r:id="rId3"/>
    <p:sldId id="261" r:id="rId4"/>
    <p:sldId id="257" r:id="rId5"/>
    <p:sldId id="262" r:id="rId6"/>
    <p:sldId id="259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846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085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51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090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45" y="1770323"/>
            <a:ext cx="3787423" cy="4112953"/>
          </a:xfrm>
          <a:prstGeom prst="rect">
            <a:avLst/>
          </a:prstGeom>
        </p:spPr>
      </p:pic>
      <p:pic>
        <p:nvPicPr>
          <p:cNvPr id="14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245" y="1770323"/>
            <a:ext cx="3787423" cy="411295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755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54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219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385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987" y="609923"/>
            <a:ext cx="3428146" cy="520547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793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995" y="540085"/>
            <a:ext cx="7656010" cy="38343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73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2410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627459" y="87391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828359" y="2933245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94184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716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292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39" y="1826045"/>
            <a:ext cx="2529046" cy="1833558"/>
          </a:xfrm>
          <a:prstGeom prst="rect">
            <a:avLst/>
          </a:prstGeom>
        </p:spPr>
      </p:pic>
      <p:pic>
        <p:nvPicPr>
          <p:cNvPr id="28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813" y="1826045"/>
            <a:ext cx="2529046" cy="1833558"/>
          </a:xfrm>
          <a:prstGeom prst="rect">
            <a:avLst/>
          </a:prstGeom>
        </p:spPr>
      </p:pic>
      <p:pic>
        <p:nvPicPr>
          <p:cNvPr id="29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1715" y="1826045"/>
            <a:ext cx="2529046" cy="1833558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2352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90109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452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1732450"/>
            <a:ext cx="776532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D3960EA-3052-7347-A260-655514C78F26}" type="datetimeFigureOut">
              <a:rPr lang="en-US" smtClean="0"/>
              <a:t>3/26/2020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7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560A3FA-450F-9545-B8A4-EA549B892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9331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873" y="240145"/>
            <a:ext cx="8534400" cy="5398655"/>
          </a:xfrm>
        </p:spPr>
        <p:txBody>
          <a:bodyPr>
            <a:normAutofit/>
          </a:bodyPr>
          <a:lstStyle/>
          <a:p>
            <a:pPr lvl="0" algn="l"/>
            <a:r>
              <a:rPr lang="en-GB" sz="4000" u="sng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IALT: Understand the term ‘propaganda’, what it was and how it was effective.</a:t>
            </a:r>
            <a:endParaRPr lang="en-GB" sz="4000" u="sng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864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b="1" dirty="0" smtClean="0"/>
              <a:t>What is propaganda?</a:t>
            </a:r>
            <a:endParaRPr lang="en-GB" sz="6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 smtClean="0"/>
              <a:t>Propaganda can consist of posters or radio and </a:t>
            </a:r>
            <a:r>
              <a:rPr lang="en-GB" sz="3600" dirty="0" err="1" smtClean="0"/>
              <a:t>tv</a:t>
            </a:r>
            <a:r>
              <a:rPr lang="en-GB" sz="3600" dirty="0" smtClean="0"/>
              <a:t> adverts that are designed to persuade people or change their mind about something or get people to agree with an opinion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449867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124375"/>
            <a:ext cx="7765322" cy="970450"/>
          </a:xfrm>
        </p:spPr>
        <p:txBody>
          <a:bodyPr>
            <a:noAutofit/>
          </a:bodyPr>
          <a:lstStyle/>
          <a:p>
            <a:r>
              <a:rPr lang="en-GB" sz="6600" b="1" dirty="0" smtClean="0"/>
              <a:t>Propaganda</a:t>
            </a:r>
            <a:endParaRPr lang="en-GB" sz="6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131" y="1265382"/>
            <a:ext cx="8620905" cy="1145309"/>
          </a:xfrm>
        </p:spPr>
        <p:txBody>
          <a:bodyPr>
            <a:noAutofit/>
          </a:bodyPr>
          <a:lstStyle/>
          <a:p>
            <a:r>
              <a:rPr lang="en-GB" sz="2800" dirty="0" smtClean="0"/>
              <a:t>Propaganda was used during the war by the English and the Germans for lots of different reasons. </a:t>
            </a:r>
            <a:endParaRPr lang="en-GB" sz="2800" dirty="0"/>
          </a:p>
        </p:txBody>
      </p:sp>
      <p:pic>
        <p:nvPicPr>
          <p:cNvPr id="4" name="Picture 3" descr="p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31" y="2563091"/>
            <a:ext cx="2229341" cy="3686725"/>
          </a:xfrm>
          <a:prstGeom prst="rect">
            <a:avLst/>
          </a:prstGeom>
          <a:noFill/>
          <a:extLst/>
        </p:spPr>
      </p:pic>
      <p:pic>
        <p:nvPicPr>
          <p:cNvPr id="5" name="Picture 4" descr="Poster of 'Save kitchen waste to feed the pigs!'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5222" y="2563089"/>
            <a:ext cx="2507009" cy="3686725"/>
          </a:xfrm>
          <a:prstGeom prst="rect">
            <a:avLst/>
          </a:prstGeom>
          <a:noFill/>
          <a:extLst/>
        </p:spPr>
      </p:pic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981" y="2563090"/>
            <a:ext cx="2798619" cy="3686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6605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1209" y="555652"/>
            <a:ext cx="4008148" cy="5570511"/>
          </a:xfrm>
        </p:spPr>
        <p:txBody>
          <a:bodyPr>
            <a:normAutofit/>
          </a:bodyPr>
          <a:lstStyle/>
          <a:p>
            <a:r>
              <a:rPr lang="en-US" dirty="0"/>
              <a:t>What is the poster trying to get the audience to do?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US" dirty="0"/>
              <a:t>Who is the audience?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US" dirty="0"/>
              <a:t>How is the poster persuasive? How successful do you think this poster was during World War II?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US" dirty="0"/>
              <a:t>Why was it important to deliver this message at the time (WWII)? </a:t>
            </a:r>
            <a:endParaRPr lang="en-GB" dirty="0"/>
          </a:p>
          <a:p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" y="267855"/>
            <a:ext cx="4216743" cy="6289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035993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78544" y="378692"/>
            <a:ext cx="5772123" cy="5412510"/>
          </a:xfrm>
        </p:spPr>
        <p:txBody>
          <a:bodyPr>
            <a:normAutofit/>
          </a:bodyPr>
          <a:lstStyle/>
          <a:p>
            <a:r>
              <a:rPr lang="en-GB" sz="2400" dirty="0" smtClean="0"/>
              <a:t>The poster is trying to make people understand why rationing is important (so there is enough food for the soldiers)</a:t>
            </a:r>
          </a:p>
          <a:p>
            <a:r>
              <a:rPr lang="en-GB" sz="2400" dirty="0" smtClean="0"/>
              <a:t>The audience is adults living in Britain</a:t>
            </a:r>
          </a:p>
          <a:p>
            <a:r>
              <a:rPr lang="en-GB" sz="2400" dirty="0" smtClean="0"/>
              <a:t>The poster is persuasive because it shows a soldier smiling as he holds a soup mug, showing rationing makes soldiers happy. </a:t>
            </a:r>
          </a:p>
          <a:p>
            <a:r>
              <a:rPr lang="en-GB" sz="2400" dirty="0" smtClean="0"/>
              <a:t>It was important to deliver the message as rationing was enforced throughout Britain and the people needed to know the reasons. </a:t>
            </a:r>
          </a:p>
          <a:p>
            <a:endParaRPr lang="en-GB" sz="2400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218" y="267855"/>
            <a:ext cx="2216727" cy="26693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012560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000" dirty="0" smtClean="0"/>
              <a:t>You choose … </a:t>
            </a:r>
            <a:br>
              <a:rPr lang="en-US" sz="3000" dirty="0" smtClean="0"/>
            </a:br>
            <a:endParaRPr lang="en-US" sz="3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3042"/>
            <a:ext cx="8229600" cy="5063121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400" dirty="0" smtClean="0">
              <a:latin typeface="Comic Sans MS"/>
              <a:cs typeface="Comic Sans MS"/>
            </a:endParaRPr>
          </a:p>
          <a:p>
            <a:pPr marL="0" indent="0"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Choose 5-8 </a:t>
            </a:r>
            <a:r>
              <a:rPr lang="en-US" sz="2400" b="1" dirty="0" smtClean="0">
                <a:solidFill>
                  <a:srgbClr val="FF0000"/>
                </a:solidFill>
                <a:latin typeface="Comic Sans MS"/>
                <a:cs typeface="Comic Sans MS"/>
              </a:rPr>
              <a:t>posters to write about</a:t>
            </a:r>
            <a:r>
              <a:rPr lang="en-US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: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What </a:t>
            </a:r>
            <a:r>
              <a:rPr lang="en-US" sz="2400" dirty="0">
                <a:solidFill>
                  <a:srgbClr val="FF0000"/>
                </a:solidFill>
                <a:latin typeface="Comic Sans MS"/>
                <a:cs typeface="Comic Sans MS"/>
              </a:rPr>
              <a:t>is the poster trying to get the audience to do? </a:t>
            </a:r>
            <a:endParaRPr lang="en-US" sz="2400" dirty="0" smtClean="0">
              <a:solidFill>
                <a:srgbClr val="FF0000"/>
              </a:solidFill>
              <a:latin typeface="Comic Sans MS"/>
              <a:cs typeface="Comic Sans MS"/>
            </a:endParaRPr>
          </a:p>
          <a:p>
            <a:r>
              <a:rPr lang="en-US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Who </a:t>
            </a:r>
            <a:r>
              <a:rPr lang="en-US" sz="2400" dirty="0">
                <a:solidFill>
                  <a:srgbClr val="FF0000"/>
                </a:solidFill>
                <a:latin typeface="Comic Sans MS"/>
                <a:cs typeface="Comic Sans MS"/>
              </a:rPr>
              <a:t>is the audience? </a:t>
            </a:r>
            <a:r>
              <a:rPr lang="en-GB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How </a:t>
            </a:r>
            <a:r>
              <a:rPr lang="en-US" sz="2400" dirty="0">
                <a:solidFill>
                  <a:srgbClr val="FF0000"/>
                </a:solidFill>
                <a:latin typeface="Comic Sans MS"/>
                <a:cs typeface="Comic Sans MS"/>
              </a:rPr>
              <a:t>is the poster persuasive? </a:t>
            </a:r>
          </a:p>
          <a:p>
            <a:r>
              <a:rPr lang="en-US" sz="2400" dirty="0" smtClean="0">
                <a:solidFill>
                  <a:srgbClr val="FF0000"/>
                </a:solidFill>
                <a:latin typeface="Comic Sans MS"/>
                <a:cs typeface="Comic Sans MS"/>
              </a:rPr>
              <a:t>Why </a:t>
            </a:r>
            <a:r>
              <a:rPr lang="en-US" sz="2400" dirty="0">
                <a:solidFill>
                  <a:srgbClr val="FF0000"/>
                </a:solidFill>
                <a:latin typeface="Comic Sans MS"/>
                <a:cs typeface="Comic Sans MS"/>
              </a:rPr>
              <a:t>was it important to deliver this message at the time (WWII)? </a:t>
            </a:r>
            <a:endParaRPr lang="en-GB" sz="2400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endParaRPr lang="en-US" sz="2400" dirty="0" smtClean="0">
              <a:latin typeface="Comic Sans MS"/>
              <a:cs typeface="Comic Sans MS"/>
            </a:endParaRPr>
          </a:p>
          <a:p>
            <a:pPr marL="0" indent="0" algn="ctr">
              <a:buNone/>
            </a:pPr>
            <a:r>
              <a:rPr lang="en-US" sz="2400" b="1" dirty="0" smtClean="0">
                <a:solidFill>
                  <a:srgbClr val="3366FF"/>
                </a:solidFill>
                <a:latin typeface="Comic Sans MS"/>
                <a:cs typeface="Comic Sans MS"/>
              </a:rPr>
              <a:t>Challenge: </a:t>
            </a:r>
            <a:r>
              <a:rPr lang="en-US" sz="2400" dirty="0" smtClean="0">
                <a:solidFill>
                  <a:srgbClr val="3366FF"/>
                </a:solidFill>
                <a:latin typeface="Comic Sans MS"/>
                <a:cs typeface="Comic Sans MS"/>
              </a:rPr>
              <a:t>Propaganda </a:t>
            </a:r>
            <a:r>
              <a:rPr lang="en-US" sz="2400" dirty="0">
                <a:solidFill>
                  <a:srgbClr val="3366FF"/>
                </a:solidFill>
                <a:latin typeface="Comic Sans MS"/>
                <a:cs typeface="Comic Sans MS"/>
              </a:rPr>
              <a:t>posters helped the war effort in Britain. </a:t>
            </a:r>
            <a:r>
              <a:rPr lang="en-US" sz="2400" dirty="0" smtClean="0">
                <a:solidFill>
                  <a:srgbClr val="3366FF"/>
                </a:solidFill>
                <a:latin typeface="Comic Sans MS"/>
                <a:cs typeface="Comic Sans MS"/>
              </a:rPr>
              <a:t>   Agree </a:t>
            </a:r>
            <a:r>
              <a:rPr lang="en-US" sz="2400" dirty="0">
                <a:solidFill>
                  <a:srgbClr val="3366FF"/>
                </a:solidFill>
                <a:latin typeface="Comic Sans MS"/>
                <a:cs typeface="Comic Sans MS"/>
              </a:rPr>
              <a:t>or disagree</a:t>
            </a:r>
            <a:r>
              <a:rPr lang="en-US" sz="2400" dirty="0" smtClean="0">
                <a:solidFill>
                  <a:srgbClr val="3366FF"/>
                </a:solidFill>
                <a:latin typeface="Comic Sans MS"/>
                <a:cs typeface="Comic Sans MS"/>
              </a:rPr>
              <a:t>?</a:t>
            </a:r>
          </a:p>
          <a:p>
            <a:pPr marL="0" indent="0">
              <a:buNone/>
            </a:pPr>
            <a:endParaRPr lang="en-GB" sz="2400" dirty="0">
              <a:solidFill>
                <a:srgbClr val="3366FF"/>
              </a:solidFill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GB" sz="2400" dirty="0"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027776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203</TotalTime>
  <Words>257</Words>
  <Application>Microsoft Office PowerPoint</Application>
  <PresentationFormat>On-screen Show (4:3)</PresentationFormat>
  <Paragraphs>28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Calisto MT</vt:lpstr>
      <vt:lpstr>Comic Sans MS</vt:lpstr>
      <vt:lpstr>Trebuchet MS</vt:lpstr>
      <vt:lpstr>Wingdings 2</vt:lpstr>
      <vt:lpstr>XCCW Joined 8a</vt:lpstr>
      <vt:lpstr>Slate</vt:lpstr>
      <vt:lpstr>PowerPoint Presentation</vt:lpstr>
      <vt:lpstr>What is propaganda?</vt:lpstr>
      <vt:lpstr>Propaganda</vt:lpstr>
      <vt:lpstr>PowerPoint Presentation</vt:lpstr>
      <vt:lpstr>PowerPoint Presentation</vt:lpstr>
      <vt:lpstr>You choose …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Debbie Dewhurst</dc:creator>
  <cp:lastModifiedBy>Hannah Dannell</cp:lastModifiedBy>
  <cp:revision>11</cp:revision>
  <dcterms:created xsi:type="dcterms:W3CDTF">2016-11-23T18:36:12Z</dcterms:created>
  <dcterms:modified xsi:type="dcterms:W3CDTF">2020-03-26T21:43:25Z</dcterms:modified>
</cp:coreProperties>
</file>