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361" r:id="rId8"/>
    <p:sldId id="375" r:id="rId9"/>
    <p:sldId id="376" r:id="rId10"/>
    <p:sldId id="363" r:id="rId11"/>
    <p:sldId id="364" r:id="rId12"/>
    <p:sldId id="377" r:id="rId13"/>
    <p:sldId id="378" r:id="rId14"/>
    <p:sldId id="367" r:id="rId15"/>
    <p:sldId id="368" r:id="rId16"/>
    <p:sldId id="379" r:id="rId17"/>
    <p:sldId id="380" r:id="rId18"/>
    <p:sldId id="314" r:id="rId19"/>
    <p:sldId id="371" r:id="rId20"/>
    <p:sldId id="372" r:id="rId21"/>
    <p:sldId id="373" r:id="rId22"/>
    <p:sldId id="374"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BB250A-D63C-4214-8679-EC74292E14A0}" v="1" dt="2018-05-16T15:22:45.561"/>
    <p1510:client id="{9ACBCD87-875D-4ADD-8A85-B522073ABF6D}" v="29" dt="2018-05-16T20:18:52.7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p:scale>
          <a:sx n="78" d="100"/>
          <a:sy n="78" d="100"/>
        </p:scale>
        <p:origin x="1584"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11B85F47-DD9F-478B-9C35-A87ACE3244B8}"/>
    <pc:docChg chg="undo custSel addSld modSld">
      <pc:chgData name="Ashleigh Sobol" userId="8430f2a2-602f-4dde-a79b-412efd9dd8bf" providerId="ADAL" clId="{11B85F47-DD9F-478B-9C35-A87ACE3244B8}" dt="2018-05-10T11:55:40.192" v="333" actId="1036"/>
      <pc:docMkLst>
        <pc:docMk/>
      </pc:docMkLst>
      <pc:sldChg chg="modSp">
        <pc:chgData name="Ashleigh Sobol" userId="8430f2a2-602f-4dde-a79b-412efd9dd8bf" providerId="ADAL" clId="{11B85F47-DD9F-478B-9C35-A87ACE3244B8}" dt="2018-05-10T11:38:59.686" v="19" actId="20577"/>
        <pc:sldMkLst>
          <pc:docMk/>
          <pc:sldMk cId="2637481266" sldId="256"/>
        </pc:sldMkLst>
        <pc:spChg chg="mod">
          <ac:chgData name="Ashleigh Sobol" userId="8430f2a2-602f-4dde-a79b-412efd9dd8bf" providerId="ADAL" clId="{11B85F47-DD9F-478B-9C35-A87ACE3244B8}" dt="2018-05-10T11:38:59.686" v="19" actId="20577"/>
          <ac:spMkLst>
            <pc:docMk/>
            <pc:sldMk cId="2637481266" sldId="256"/>
            <ac:spMk id="19" creationId="{5252A847-DE45-4FA3-A1F8-EEBEB845FF8E}"/>
          </ac:spMkLst>
        </pc:spChg>
      </pc:sldChg>
      <pc:sldChg chg="modSp">
        <pc:chgData name="Ashleigh Sobol" userId="8430f2a2-602f-4dde-a79b-412efd9dd8bf" providerId="ADAL" clId="{11B85F47-DD9F-478B-9C35-A87ACE3244B8}" dt="2018-05-10T11:39:22.486" v="62" actId="20577"/>
        <pc:sldMkLst>
          <pc:docMk/>
          <pc:sldMk cId="3855900595" sldId="301"/>
        </pc:sldMkLst>
        <pc:spChg chg="mod">
          <ac:chgData name="Ashleigh Sobol" userId="8430f2a2-602f-4dde-a79b-412efd9dd8bf" providerId="ADAL" clId="{11B85F47-DD9F-478B-9C35-A87ACE3244B8}" dt="2018-05-10T11:39:22.486" v="62" actId="20577"/>
          <ac:spMkLst>
            <pc:docMk/>
            <pc:sldMk cId="3855900595" sldId="301"/>
            <ac:spMk id="19" creationId="{5252A847-DE45-4FA3-A1F8-EEBEB845FF8E}"/>
          </ac:spMkLst>
        </pc:spChg>
      </pc:sldChg>
      <pc:sldChg chg="addSp delSp modSp">
        <pc:chgData name="Ashleigh Sobol" userId="8430f2a2-602f-4dde-a79b-412efd9dd8bf" providerId="ADAL" clId="{11B85F47-DD9F-478B-9C35-A87ACE3244B8}" dt="2018-05-10T11:43:40.035" v="229" actId="207"/>
        <pc:sldMkLst>
          <pc:docMk/>
          <pc:sldMk cId="273723392" sldId="308"/>
        </pc:sldMkLst>
        <pc:spChg chg="add mod">
          <ac:chgData name="Ashleigh Sobol" userId="8430f2a2-602f-4dde-a79b-412efd9dd8bf" providerId="ADAL" clId="{11B85F47-DD9F-478B-9C35-A87ACE3244B8}" dt="2018-05-10T11:41:59.828" v="167" actId="1076"/>
          <ac:spMkLst>
            <pc:docMk/>
            <pc:sldMk cId="273723392" sldId="308"/>
            <ac:spMk id="2" creationId="{FC68BA7D-B3E3-4A57-BE18-681C65AABA7B}"/>
          </ac:spMkLst>
        </pc:spChg>
        <pc:spChg chg="del">
          <ac:chgData name="Ashleigh Sobol" userId="8430f2a2-602f-4dde-a79b-412efd9dd8bf" providerId="ADAL" clId="{11B85F47-DD9F-478B-9C35-A87ACE3244B8}" dt="2018-05-10T11:39:27.945" v="63" actId="478"/>
          <ac:spMkLst>
            <pc:docMk/>
            <pc:sldMk cId="273723392" sldId="308"/>
            <ac:spMk id="4" creationId="{1CD6D175-B3DB-490C-8B91-64EE125C9549}"/>
          </ac:spMkLst>
        </pc:spChg>
        <pc:spChg chg="del">
          <ac:chgData name="Ashleigh Sobol" userId="8430f2a2-602f-4dde-a79b-412efd9dd8bf" providerId="ADAL" clId="{11B85F47-DD9F-478B-9C35-A87ACE3244B8}" dt="2018-05-10T11:39:27.945" v="63" actId="478"/>
          <ac:spMkLst>
            <pc:docMk/>
            <pc:sldMk cId="273723392" sldId="308"/>
            <ac:spMk id="5" creationId="{A138693B-7268-4930-8FE2-CDF16FC34BA9}"/>
          </ac:spMkLst>
        </pc:spChg>
        <pc:spChg chg="del">
          <ac:chgData name="Ashleigh Sobol" userId="8430f2a2-602f-4dde-a79b-412efd9dd8bf" providerId="ADAL" clId="{11B85F47-DD9F-478B-9C35-A87ACE3244B8}" dt="2018-05-10T11:39:27.945" v="63" actId="478"/>
          <ac:spMkLst>
            <pc:docMk/>
            <pc:sldMk cId="273723392" sldId="308"/>
            <ac:spMk id="6" creationId="{F59311C1-9E15-4299-9532-BA666EC86988}"/>
          </ac:spMkLst>
        </pc:spChg>
        <pc:spChg chg="del">
          <ac:chgData name="Ashleigh Sobol" userId="8430f2a2-602f-4dde-a79b-412efd9dd8bf" providerId="ADAL" clId="{11B85F47-DD9F-478B-9C35-A87ACE3244B8}" dt="2018-05-10T11:39:27.945" v="63" actId="478"/>
          <ac:spMkLst>
            <pc:docMk/>
            <pc:sldMk cId="273723392" sldId="308"/>
            <ac:spMk id="7" creationId="{24104F3A-43C8-4EE7-94AB-DDB54A03CABB}"/>
          </ac:spMkLst>
        </pc:spChg>
        <pc:spChg chg="add mod">
          <ac:chgData name="Ashleigh Sobol" userId="8430f2a2-602f-4dde-a79b-412efd9dd8bf" providerId="ADAL" clId="{11B85F47-DD9F-478B-9C35-A87ACE3244B8}" dt="2018-05-10T11:43:03.431" v="225" actId="207"/>
          <ac:spMkLst>
            <pc:docMk/>
            <pc:sldMk cId="273723392" sldId="308"/>
            <ac:spMk id="12" creationId="{7756A303-A37C-4599-81E4-85B29085AEC0}"/>
          </ac:spMkLst>
        </pc:spChg>
        <pc:spChg chg="add mod">
          <ac:chgData name="Ashleigh Sobol" userId="8430f2a2-602f-4dde-a79b-412efd9dd8bf" providerId="ADAL" clId="{11B85F47-DD9F-478B-9C35-A87ACE3244B8}" dt="2018-05-10T11:43:16.635" v="226" actId="207"/>
          <ac:spMkLst>
            <pc:docMk/>
            <pc:sldMk cId="273723392" sldId="308"/>
            <ac:spMk id="13" creationId="{F705F833-2DC5-4FE1-9172-DF6B8B8E55C1}"/>
          </ac:spMkLst>
        </pc:spChg>
        <pc:spChg chg="add mod">
          <ac:chgData name="Ashleigh Sobol" userId="8430f2a2-602f-4dde-a79b-412efd9dd8bf" providerId="ADAL" clId="{11B85F47-DD9F-478B-9C35-A87ACE3244B8}" dt="2018-05-10T11:43:23.910" v="228" actId="207"/>
          <ac:spMkLst>
            <pc:docMk/>
            <pc:sldMk cId="273723392" sldId="308"/>
            <ac:spMk id="14" creationId="{92492FDD-70FC-4723-B68E-8F39FADFC0A5}"/>
          </ac:spMkLst>
        </pc:spChg>
        <pc:spChg chg="add mod">
          <ac:chgData name="Ashleigh Sobol" userId="8430f2a2-602f-4dde-a79b-412efd9dd8bf" providerId="ADAL" clId="{11B85F47-DD9F-478B-9C35-A87ACE3244B8}" dt="2018-05-10T11:43:40.035" v="229" actId="207"/>
          <ac:spMkLst>
            <pc:docMk/>
            <pc:sldMk cId="273723392" sldId="308"/>
            <ac:spMk id="15" creationId="{969709F3-1E4F-4B88-960F-2C520982E687}"/>
          </ac:spMkLst>
        </pc:spChg>
        <pc:spChg chg="mod">
          <ac:chgData name="Ashleigh Sobol" userId="8430f2a2-602f-4dde-a79b-412efd9dd8bf" providerId="ADAL" clId="{11B85F47-DD9F-478B-9C35-A87ACE3244B8}" dt="2018-05-10T11:41:55.095" v="166" actId="1076"/>
          <ac:spMkLst>
            <pc:docMk/>
            <pc:sldMk cId="273723392" sldId="308"/>
            <ac:spMk id="19" creationId="{5252A847-DE45-4FA3-A1F8-EEBEB845FF8E}"/>
          </ac:spMkLst>
        </pc:spChg>
      </pc:sldChg>
      <pc:sldChg chg="addSp modSp add">
        <pc:chgData name="Ashleigh Sobol" userId="8430f2a2-602f-4dde-a79b-412efd9dd8bf" providerId="ADAL" clId="{11B85F47-DD9F-478B-9C35-A87ACE3244B8}" dt="2018-05-10T11:55:40.192" v="333" actId="1036"/>
        <pc:sldMkLst>
          <pc:docMk/>
          <pc:sldMk cId="3636659500" sldId="361"/>
        </pc:sldMkLst>
        <pc:spChg chg="add mod">
          <ac:chgData name="Ashleigh Sobol" userId="8430f2a2-602f-4dde-a79b-412efd9dd8bf" providerId="ADAL" clId="{11B85F47-DD9F-478B-9C35-A87ACE3244B8}" dt="2018-05-10T11:45:01.491" v="281" actId="1076"/>
          <ac:spMkLst>
            <pc:docMk/>
            <pc:sldMk cId="3636659500" sldId="361"/>
            <ac:spMk id="20" creationId="{3035D13B-538C-451B-A546-6A4DC44C219C}"/>
          </ac:spMkLst>
        </pc:spChg>
        <pc:spChg chg="add mod">
          <ac:chgData name="Ashleigh Sobol" userId="8430f2a2-602f-4dde-a79b-412efd9dd8bf" providerId="ADAL" clId="{11B85F47-DD9F-478B-9C35-A87ACE3244B8}" dt="2018-05-10T11:44:56.690" v="280" actId="1076"/>
          <ac:spMkLst>
            <pc:docMk/>
            <pc:sldMk cId="3636659500" sldId="361"/>
            <ac:spMk id="21" creationId="{835DEE0A-7304-46AD-8C99-738DA7BE9CCB}"/>
          </ac:spMkLst>
        </pc:spChg>
        <pc:spChg chg="add mod">
          <ac:chgData name="Ashleigh Sobol" userId="8430f2a2-602f-4dde-a79b-412efd9dd8bf" providerId="ADAL" clId="{11B85F47-DD9F-478B-9C35-A87ACE3244B8}" dt="2018-05-10T11:46:00.184" v="293" actId="1076"/>
          <ac:spMkLst>
            <pc:docMk/>
            <pc:sldMk cId="3636659500" sldId="361"/>
            <ac:spMk id="22" creationId="{0E83B5C0-0156-4357-B823-2CC72E7D876E}"/>
          </ac:spMkLst>
        </pc:spChg>
        <pc:spChg chg="add mod">
          <ac:chgData name="Ashleigh Sobol" userId="8430f2a2-602f-4dde-a79b-412efd9dd8bf" providerId="ADAL" clId="{11B85F47-DD9F-478B-9C35-A87ACE3244B8}" dt="2018-05-10T11:46:06.217" v="294" actId="1076"/>
          <ac:spMkLst>
            <pc:docMk/>
            <pc:sldMk cId="3636659500" sldId="361"/>
            <ac:spMk id="23" creationId="{A6A270AE-332C-4881-9A17-74061AEB5429}"/>
          </ac:spMkLst>
        </pc:spChg>
        <pc:spChg chg="add mod">
          <ac:chgData name="Ashleigh Sobol" userId="8430f2a2-602f-4dde-a79b-412efd9dd8bf" providerId="ADAL" clId="{11B85F47-DD9F-478B-9C35-A87ACE3244B8}" dt="2018-05-10T11:46:18.018" v="300" actId="20577"/>
          <ac:spMkLst>
            <pc:docMk/>
            <pc:sldMk cId="3636659500" sldId="361"/>
            <ac:spMk id="24" creationId="{27802BEB-864E-4CBA-81EC-83E697AA472D}"/>
          </ac:spMkLst>
        </pc:spChg>
        <pc:cxnChg chg="add mod">
          <ac:chgData name="Ashleigh Sobol" userId="8430f2a2-602f-4dde-a79b-412efd9dd8bf" providerId="ADAL" clId="{11B85F47-DD9F-478B-9C35-A87ACE3244B8}" dt="2018-05-10T11:54:54.571" v="307" actId="1076"/>
          <ac:cxnSpMkLst>
            <pc:docMk/>
            <pc:sldMk cId="3636659500" sldId="361"/>
            <ac:cxnSpMk id="4" creationId="{D36AE700-B5BB-4F9A-BE6F-B5CD90CB7BF8}"/>
          </ac:cxnSpMkLst>
        </pc:cxnChg>
        <pc:cxnChg chg="add mod">
          <ac:chgData name="Ashleigh Sobol" userId="8430f2a2-602f-4dde-a79b-412efd9dd8bf" providerId="ADAL" clId="{11B85F47-DD9F-478B-9C35-A87ACE3244B8}" dt="2018-05-10T11:55:03.085" v="312" actId="1038"/>
          <ac:cxnSpMkLst>
            <pc:docMk/>
            <pc:sldMk cId="3636659500" sldId="361"/>
            <ac:cxnSpMk id="25" creationId="{39448D41-20B1-44A0-9EF0-3B1C05653AFE}"/>
          </ac:cxnSpMkLst>
        </pc:cxnChg>
        <pc:cxnChg chg="add mod">
          <ac:chgData name="Ashleigh Sobol" userId="8430f2a2-602f-4dde-a79b-412efd9dd8bf" providerId="ADAL" clId="{11B85F47-DD9F-478B-9C35-A87ACE3244B8}" dt="2018-05-10T11:55:11.867" v="321" actId="1038"/>
          <ac:cxnSpMkLst>
            <pc:docMk/>
            <pc:sldMk cId="3636659500" sldId="361"/>
            <ac:cxnSpMk id="26" creationId="{6FAE497C-BBF0-4A25-9484-81A1E0E5BE13}"/>
          </ac:cxnSpMkLst>
        </pc:cxnChg>
        <pc:cxnChg chg="add mod">
          <ac:chgData name="Ashleigh Sobol" userId="8430f2a2-602f-4dde-a79b-412efd9dd8bf" providerId="ADAL" clId="{11B85F47-DD9F-478B-9C35-A87ACE3244B8}" dt="2018-05-10T11:55:40.192" v="333" actId="1036"/>
          <ac:cxnSpMkLst>
            <pc:docMk/>
            <pc:sldMk cId="3636659500" sldId="361"/>
            <ac:cxnSpMk id="27" creationId="{8EE49FC0-8432-48A4-B98B-A14817195167}"/>
          </ac:cxnSpMkLst>
        </pc:cxnChg>
        <pc:cxnChg chg="add mod">
          <ac:chgData name="Ashleigh Sobol" userId="8430f2a2-602f-4dde-a79b-412efd9dd8bf" providerId="ADAL" clId="{11B85F47-DD9F-478B-9C35-A87ACE3244B8}" dt="2018-05-10T11:55:40.192" v="333" actId="1036"/>
          <ac:cxnSpMkLst>
            <pc:docMk/>
            <pc:sldMk cId="3636659500" sldId="361"/>
            <ac:cxnSpMk id="28" creationId="{65B58576-846C-4FFD-AD52-503FB7F74285}"/>
          </ac:cxnSpMkLst>
        </pc:cxnChg>
      </pc:sldChg>
    </pc:docChg>
  </pc:docChgLst>
  <pc:docChgLst>
    <pc:chgData name="Ashleigh Sobol" userId="8430f2a2-602f-4dde-a79b-412efd9dd8bf" providerId="ADAL" clId="{6F3C39CA-7A8D-418D-B15A-8FAE45DA735D}"/>
    <pc:docChg chg="custSel modSld">
      <pc:chgData name="Ashleigh Sobol" userId="8430f2a2-602f-4dde-a79b-412efd9dd8bf" providerId="ADAL" clId="{6F3C39CA-7A8D-418D-B15A-8FAE45DA735D}" dt="2018-05-10T10:53:18.910" v="383" actId="20577"/>
      <pc:docMkLst>
        <pc:docMk/>
      </pc:docMkLst>
      <pc:sldChg chg="modSp">
        <pc:chgData name="Ashleigh Sobol" userId="8430f2a2-602f-4dde-a79b-412efd9dd8bf" providerId="ADAL" clId="{6F3C39CA-7A8D-418D-B15A-8FAE45DA735D}" dt="2018-05-10T10:53:13.473" v="382" actId="20577"/>
        <pc:sldMkLst>
          <pc:docMk/>
          <pc:sldMk cId="2637481266" sldId="256"/>
        </pc:sldMkLst>
        <pc:spChg chg="mod">
          <ac:chgData name="Ashleigh Sobol" userId="8430f2a2-602f-4dde-a79b-412efd9dd8bf" providerId="ADAL" clId="{6F3C39CA-7A8D-418D-B15A-8FAE45DA735D}" dt="2018-05-10T10:53:13.473" v="382" actId="20577"/>
          <ac:spMkLst>
            <pc:docMk/>
            <pc:sldMk cId="2637481266" sldId="256"/>
            <ac:spMk id="19" creationId="{5252A847-DE45-4FA3-A1F8-EEBEB845FF8E}"/>
          </ac:spMkLst>
        </pc:spChg>
      </pc:sldChg>
      <pc:sldChg chg="modSp">
        <pc:chgData name="Ashleigh Sobol" userId="8430f2a2-602f-4dde-a79b-412efd9dd8bf" providerId="ADAL" clId="{6F3C39CA-7A8D-418D-B15A-8FAE45DA735D}" dt="2018-05-10T10:53:18.910" v="383" actId="20577"/>
        <pc:sldMkLst>
          <pc:docMk/>
          <pc:sldMk cId="3855900595" sldId="301"/>
        </pc:sldMkLst>
        <pc:spChg chg="mod">
          <ac:chgData name="Ashleigh Sobol" userId="8430f2a2-602f-4dde-a79b-412efd9dd8bf" providerId="ADAL" clId="{6F3C39CA-7A8D-418D-B15A-8FAE45DA735D}" dt="2018-05-10T10:53:18.910" v="383" actId="20577"/>
          <ac:spMkLst>
            <pc:docMk/>
            <pc:sldMk cId="3855900595" sldId="301"/>
            <ac:spMk id="19" creationId="{5252A847-DE45-4FA3-A1F8-EEBEB845FF8E}"/>
          </ac:spMkLst>
        </pc:spChg>
      </pc:sldChg>
      <pc:sldChg chg="addSp delSp modSp">
        <pc:chgData name="Ashleigh Sobol" userId="8430f2a2-602f-4dde-a79b-412efd9dd8bf" providerId="ADAL" clId="{6F3C39CA-7A8D-418D-B15A-8FAE45DA735D}" dt="2018-05-10T10:52:44.643" v="299" actId="1076"/>
        <pc:sldMkLst>
          <pc:docMk/>
          <pc:sldMk cId="273723392" sldId="308"/>
        </pc:sldMkLst>
        <pc:spChg chg="add del mod">
          <ac:chgData name="Ashleigh Sobol" userId="8430f2a2-602f-4dde-a79b-412efd9dd8bf" providerId="ADAL" clId="{6F3C39CA-7A8D-418D-B15A-8FAE45DA735D}" dt="2018-05-10T10:51:59.439" v="280" actId="478"/>
          <ac:spMkLst>
            <pc:docMk/>
            <pc:sldMk cId="273723392" sldId="308"/>
            <ac:spMk id="2" creationId="{2B3E7C68-9C74-43DA-B4E4-F09E9217B4C4}"/>
          </ac:spMkLst>
        </pc:spChg>
        <pc:spChg chg="add del mod">
          <ac:chgData name="Ashleigh Sobol" userId="8430f2a2-602f-4dde-a79b-412efd9dd8bf" providerId="ADAL" clId="{6F3C39CA-7A8D-418D-B15A-8FAE45DA735D}" dt="2018-05-10T10:51:56.970" v="279" actId="478"/>
          <ac:spMkLst>
            <pc:docMk/>
            <pc:sldMk cId="273723392" sldId="308"/>
            <ac:spMk id="3" creationId="{FE8D68E6-54A3-443D-99D0-E1757C9F88B2}"/>
          </ac:spMkLst>
        </pc:spChg>
        <pc:spChg chg="add mod">
          <ac:chgData name="Ashleigh Sobol" userId="8430f2a2-602f-4dde-a79b-412efd9dd8bf" providerId="ADAL" clId="{6F3C39CA-7A8D-418D-B15A-8FAE45DA735D}" dt="2018-05-10T10:52:44.643" v="299" actId="1076"/>
          <ac:spMkLst>
            <pc:docMk/>
            <pc:sldMk cId="273723392" sldId="308"/>
            <ac:spMk id="4" creationId="{1CD6D175-B3DB-490C-8B91-64EE125C9549}"/>
          </ac:spMkLst>
        </pc:spChg>
        <pc:spChg chg="add mod">
          <ac:chgData name="Ashleigh Sobol" userId="8430f2a2-602f-4dde-a79b-412efd9dd8bf" providerId="ADAL" clId="{6F3C39CA-7A8D-418D-B15A-8FAE45DA735D}" dt="2018-05-10T10:52:42.174" v="298" actId="1076"/>
          <ac:spMkLst>
            <pc:docMk/>
            <pc:sldMk cId="273723392" sldId="308"/>
            <ac:spMk id="5" creationId="{A138693B-7268-4930-8FE2-CDF16FC34BA9}"/>
          </ac:spMkLst>
        </pc:spChg>
        <pc:spChg chg="add mod">
          <ac:chgData name="Ashleigh Sobol" userId="8430f2a2-602f-4dde-a79b-412efd9dd8bf" providerId="ADAL" clId="{6F3C39CA-7A8D-418D-B15A-8FAE45DA735D}" dt="2018-05-10T10:52:33.855" v="296" actId="1076"/>
          <ac:spMkLst>
            <pc:docMk/>
            <pc:sldMk cId="273723392" sldId="308"/>
            <ac:spMk id="6" creationId="{F59311C1-9E15-4299-9532-BA666EC86988}"/>
          </ac:spMkLst>
        </pc:spChg>
        <pc:spChg chg="add mod">
          <ac:chgData name="Ashleigh Sobol" userId="8430f2a2-602f-4dde-a79b-412efd9dd8bf" providerId="ADAL" clId="{6F3C39CA-7A8D-418D-B15A-8FAE45DA735D}" dt="2018-05-10T10:52:36.520" v="297" actId="1076"/>
          <ac:spMkLst>
            <pc:docMk/>
            <pc:sldMk cId="273723392" sldId="308"/>
            <ac:spMk id="7" creationId="{24104F3A-43C8-4EE7-94AB-DDB54A03CABB}"/>
          </ac:spMkLst>
        </pc:spChg>
        <pc:spChg chg="mod">
          <ac:chgData name="Ashleigh Sobol" userId="8430f2a2-602f-4dde-a79b-412efd9dd8bf" providerId="ADAL" clId="{6F3C39CA-7A8D-418D-B15A-8FAE45DA735D}" dt="2018-05-10T10:51:46.316" v="276" actId="20577"/>
          <ac:spMkLst>
            <pc:docMk/>
            <pc:sldMk cId="273723392" sldId="308"/>
            <ac:spMk id="19" creationId="{5252A847-DE45-4FA3-A1F8-EEBEB845FF8E}"/>
          </ac:spMkLst>
        </pc:spChg>
      </pc:sldChg>
    </pc:docChg>
  </pc:docChgLst>
  <pc:docChgLst>
    <pc:chgData name="Sian Stebbings" userId="e14ea2a2-07d0-4302-97b9-16dc822a37cc" providerId="ADAL" clId="{9ACBCD87-875D-4ADD-8A85-B522073ABF6D}"/>
    <pc:docChg chg="modSld">
      <pc:chgData name="Sian Stebbings" userId="e14ea2a2-07d0-4302-97b9-16dc822a37cc" providerId="ADAL" clId="{9ACBCD87-875D-4ADD-8A85-B522073ABF6D}" dt="2018-05-16T20:18:52.767" v="28" actId="20577"/>
      <pc:docMkLst>
        <pc:docMk/>
      </pc:docMkLst>
      <pc:sldChg chg="modSp">
        <pc:chgData name="Sian Stebbings" userId="e14ea2a2-07d0-4302-97b9-16dc822a37cc" providerId="ADAL" clId="{9ACBCD87-875D-4ADD-8A85-B522073ABF6D}" dt="2018-05-16T20:01:12.205" v="20" actId="20577"/>
        <pc:sldMkLst>
          <pc:docMk/>
          <pc:sldMk cId="3855900595" sldId="301"/>
        </pc:sldMkLst>
        <pc:spChg chg="mod">
          <ac:chgData name="Sian Stebbings" userId="e14ea2a2-07d0-4302-97b9-16dc822a37cc" providerId="ADAL" clId="{9ACBCD87-875D-4ADD-8A85-B522073ABF6D}" dt="2018-05-16T20:01:12.205" v="20" actId="20577"/>
          <ac:spMkLst>
            <pc:docMk/>
            <pc:sldMk cId="3855900595" sldId="301"/>
            <ac:spMk id="19" creationId="{5252A847-DE45-4FA3-A1F8-EEBEB845FF8E}"/>
          </ac:spMkLst>
        </pc:spChg>
      </pc:sldChg>
      <pc:sldChg chg="modSp">
        <pc:chgData name="Sian Stebbings" userId="e14ea2a2-07d0-4302-97b9-16dc822a37cc" providerId="ADAL" clId="{9ACBCD87-875D-4ADD-8A85-B522073ABF6D}" dt="2018-05-16T20:03:08.792" v="26" actId="12788"/>
        <pc:sldMkLst>
          <pc:docMk/>
          <pc:sldMk cId="3471188574" sldId="367"/>
        </pc:sldMkLst>
        <pc:graphicFrameChg chg="mod">
          <ac:chgData name="Sian Stebbings" userId="e14ea2a2-07d0-4302-97b9-16dc822a37cc" providerId="ADAL" clId="{9ACBCD87-875D-4ADD-8A85-B522073ABF6D}" dt="2018-05-16T20:02:59.370" v="22" actId="12788"/>
          <ac:graphicFrameMkLst>
            <pc:docMk/>
            <pc:sldMk cId="3471188574" sldId="367"/>
            <ac:graphicFrameMk id="78" creationId="{CCD3D455-DF20-438E-A83C-733C8B3AEEF1}"/>
          </ac:graphicFrameMkLst>
        </pc:graphicFrameChg>
        <pc:graphicFrameChg chg="mod">
          <ac:chgData name="Sian Stebbings" userId="e14ea2a2-07d0-4302-97b9-16dc822a37cc" providerId="ADAL" clId="{9ACBCD87-875D-4ADD-8A85-B522073ABF6D}" dt="2018-05-16T20:03:02.671" v="23" actId="12788"/>
          <ac:graphicFrameMkLst>
            <pc:docMk/>
            <pc:sldMk cId="3471188574" sldId="367"/>
            <ac:graphicFrameMk id="79" creationId="{EA5313BB-59C9-48AF-BF26-CBFCA1810C6C}"/>
          </ac:graphicFrameMkLst>
        </pc:graphicFrameChg>
        <pc:graphicFrameChg chg="mod">
          <ac:chgData name="Sian Stebbings" userId="e14ea2a2-07d0-4302-97b9-16dc822a37cc" providerId="ADAL" clId="{9ACBCD87-875D-4ADD-8A85-B522073ABF6D}" dt="2018-05-16T20:03:06.152" v="25" actId="12788"/>
          <ac:graphicFrameMkLst>
            <pc:docMk/>
            <pc:sldMk cId="3471188574" sldId="367"/>
            <ac:graphicFrameMk id="80" creationId="{5EC86324-1105-4BEF-8BB5-B2BE319EBE34}"/>
          </ac:graphicFrameMkLst>
        </pc:graphicFrameChg>
        <pc:graphicFrameChg chg="mod">
          <ac:chgData name="Sian Stebbings" userId="e14ea2a2-07d0-4302-97b9-16dc822a37cc" providerId="ADAL" clId="{9ACBCD87-875D-4ADD-8A85-B522073ABF6D}" dt="2018-05-16T20:03:08.792" v="26" actId="12788"/>
          <ac:graphicFrameMkLst>
            <pc:docMk/>
            <pc:sldMk cId="3471188574" sldId="367"/>
            <ac:graphicFrameMk id="82" creationId="{2D3D7BD5-DF0D-4326-AE1F-AFD7EE966693}"/>
          </ac:graphicFrameMkLst>
        </pc:graphicFrameChg>
      </pc:sldChg>
      <pc:sldChg chg="modSp">
        <pc:chgData name="Sian Stebbings" userId="e14ea2a2-07d0-4302-97b9-16dc822a37cc" providerId="ADAL" clId="{9ACBCD87-875D-4ADD-8A85-B522073ABF6D}" dt="2018-05-16T20:02:53.799" v="21" actId="12788"/>
        <pc:sldMkLst>
          <pc:docMk/>
          <pc:sldMk cId="2014543817" sldId="368"/>
        </pc:sldMkLst>
        <pc:graphicFrameChg chg="mod">
          <ac:chgData name="Sian Stebbings" userId="e14ea2a2-07d0-4302-97b9-16dc822a37cc" providerId="ADAL" clId="{9ACBCD87-875D-4ADD-8A85-B522073ABF6D}" dt="2018-05-16T20:02:53.799" v="21" actId="12788"/>
          <ac:graphicFrameMkLst>
            <pc:docMk/>
            <pc:sldMk cId="2014543817" sldId="368"/>
            <ac:graphicFrameMk id="78" creationId="{CCD3D455-DF20-438E-A83C-733C8B3AEEF1}"/>
          </ac:graphicFrameMkLst>
        </pc:graphicFrameChg>
      </pc:sldChg>
      <pc:sldChg chg="modSp">
        <pc:chgData name="Sian Stebbings" userId="e14ea2a2-07d0-4302-97b9-16dc822a37cc" providerId="ADAL" clId="{9ACBCD87-875D-4ADD-8A85-B522073ABF6D}" dt="2018-05-16T20:13:48.728" v="27" actId="207"/>
        <pc:sldMkLst>
          <pc:docMk/>
          <pc:sldMk cId="4080725854" sldId="371"/>
        </pc:sldMkLst>
        <pc:spChg chg="mod">
          <ac:chgData name="Sian Stebbings" userId="e14ea2a2-07d0-4302-97b9-16dc822a37cc" providerId="ADAL" clId="{9ACBCD87-875D-4ADD-8A85-B522073ABF6D}" dt="2018-05-16T20:13:48.728" v="27" actId="207"/>
          <ac:spMkLst>
            <pc:docMk/>
            <pc:sldMk cId="4080725854" sldId="371"/>
            <ac:spMk id="19" creationId="{5252A847-DE45-4FA3-A1F8-EEBEB845FF8E}"/>
          </ac:spMkLst>
        </pc:spChg>
      </pc:sldChg>
      <pc:sldChg chg="modSp">
        <pc:chgData name="Sian Stebbings" userId="e14ea2a2-07d0-4302-97b9-16dc822a37cc" providerId="ADAL" clId="{9ACBCD87-875D-4ADD-8A85-B522073ABF6D}" dt="2018-05-16T20:18:52.767" v="28" actId="20577"/>
        <pc:sldMkLst>
          <pc:docMk/>
          <pc:sldMk cId="2585422282" sldId="374"/>
        </pc:sldMkLst>
        <pc:spChg chg="mod">
          <ac:chgData name="Sian Stebbings" userId="e14ea2a2-07d0-4302-97b9-16dc822a37cc" providerId="ADAL" clId="{9ACBCD87-875D-4ADD-8A85-B522073ABF6D}" dt="2018-05-16T20:18:52.767" v="28" actId="20577"/>
          <ac:spMkLst>
            <pc:docMk/>
            <pc:sldMk cId="2585422282" sldId="374"/>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11/06/2020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partitioning-numbers-year-1-place-value-resource-pack" TargetMode="External"/><Relationship Id="rId5" Type="http://schemas.openxmlformats.org/officeDocument/2006/relationships/hyperlink" Target="https://classroomsecrets.co.uk/category/maths/year-1/summer-block-4-place-value/" TargetMode="External"/><Relationship Id="rId4" Type="http://schemas.openxmlformats.org/officeDocument/2006/relationships/hyperlink" Target="https://classroomsecrets.co.uk/content-domain-filter/?fwp_contentdomain=1n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Summer Block 4 – Place Value – Partitioning Numbers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prstClr val="black"/>
                </a:solidFill>
                <a:latin typeface="SassoonCRInfantMedium" panose="02000603020000020003" pitchFamily="2" charset="0"/>
              </a:rPr>
              <a:t>Mathematics Year 1: (1N4) </a:t>
            </a:r>
            <a:r>
              <a:rPr lang="en-GB" sz="1400" dirty="0">
                <a:latin typeface="SassoonCRInfantMedium" panose="02000603020000020003" pitchFamily="2" charset="77"/>
                <a:hlinkClick r:id="rId4"/>
              </a:rPr>
              <a:t>Identify and represent numbers using objects and pictorial representations including the number line, and use the language of: equal to, more than, less than (fewer), most and least </a:t>
            </a:r>
            <a:endParaRPr lang="en-GB" sz="1400" dirty="0">
              <a:latin typeface="SassoonCRInfantMedium" panose="02000603020000020003" pitchFamily="2" charset="77"/>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rPr>
              <a:t>More </a:t>
            </a:r>
            <a:r>
              <a:rPr lang="en-GB" dirty="0">
                <a:solidFill>
                  <a:prstClr val="black"/>
                </a:solidFill>
                <a:latin typeface="SassoonCRInfantMedium" panose="02000603020000020003" pitchFamily="2" charset="0"/>
                <a:hlinkClick r:id="rId5"/>
              </a:rPr>
              <a:t>Year 1 Place Value</a:t>
            </a:r>
            <a:r>
              <a:rPr lang="en-GB" dirty="0">
                <a:solidFill>
                  <a:prstClr val="black"/>
                </a:solidFill>
                <a:latin typeface="SassoonCRInfantMedium" panose="02000603020000020003" pitchFamily="2" charset="0"/>
              </a:rPr>
              <a:t> 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Summer Block 4 – Place Value</a:t>
            </a: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2: Partitioning Numbers</a:t>
            </a: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lumMod val="75000"/>
                    <a:lumOff val="25000"/>
                  </a:schemeClr>
                </a:solidFill>
                <a:latin typeface="SassoonCRInfantMedium" panose="02000603020000020003" pitchFamily="2" charset="0"/>
              </a:rPr>
              <a:t>How many tens does each number have?</a:t>
            </a:r>
            <a:br>
              <a:rPr lang="en-GB" sz="2400" dirty="0">
                <a:solidFill>
                  <a:schemeClr val="tx1">
                    <a:lumMod val="75000"/>
                    <a:lumOff val="25000"/>
                  </a:schemeClr>
                </a:solidFill>
                <a:latin typeface="SassoonCRInfantMedium" panose="02000603020000020003" pitchFamily="2" charset="0"/>
              </a:rPr>
            </a:br>
            <a:r>
              <a:rPr lang="en-GB" sz="2400" dirty="0">
                <a:solidFill>
                  <a:schemeClr val="tx1">
                    <a:lumMod val="75000"/>
                    <a:lumOff val="25000"/>
                  </a:schemeClr>
                </a:solidFill>
                <a:latin typeface="SassoonCRInfantMedium" panose="02000603020000020003" pitchFamily="2" charset="0"/>
              </a:rPr>
              <a:t/>
            </a:r>
            <a:br>
              <a:rPr lang="en-GB" sz="2400" dirty="0">
                <a:solidFill>
                  <a:schemeClr val="tx1">
                    <a:lumMod val="75000"/>
                    <a:lumOff val="25000"/>
                  </a:schemeClr>
                </a:solidFill>
                <a:latin typeface="SassoonCRInfantMedium" panose="02000603020000020003" pitchFamily="2" charset="0"/>
              </a:rPr>
            </a:br>
            <a:r>
              <a:rPr lang="en-GB" sz="2400" dirty="0">
                <a:solidFill>
                  <a:schemeClr val="tx1">
                    <a:lumMod val="75000"/>
                    <a:lumOff val="25000"/>
                  </a:schemeClr>
                </a:solidFill>
                <a:latin typeface="SassoonCRInfantMedium" panose="02000603020000020003" pitchFamily="2" charset="0"/>
              </a:rPr>
              <a:t>How many ones does each number have?</a:t>
            </a:r>
          </a:p>
          <a:p>
            <a:pPr algn="ctr"/>
            <a:endParaRPr lang="en-GB" sz="2400" dirty="0">
              <a:solidFill>
                <a:schemeClr val="tx1">
                  <a:lumMod val="75000"/>
                  <a:lumOff val="25000"/>
                </a:schemeClr>
              </a:solidFill>
              <a:latin typeface="SassoonCRInfantMedium" panose="02000603020000020003" pitchFamily="2" charset="0"/>
            </a:endParaRPr>
          </a:p>
          <a:p>
            <a:pPr algn="ctr"/>
            <a:endParaRPr lang="en-GB" sz="2400" dirty="0">
              <a:solidFill>
                <a:schemeClr val="tx1">
                  <a:lumMod val="75000"/>
                  <a:lumOff val="25000"/>
                </a:schemeClr>
              </a:solidFill>
              <a:latin typeface="SassoonCRInfantMedium" panose="02000603020000020003" pitchFamily="2" charset="0"/>
            </a:endParaRPr>
          </a:p>
          <a:p>
            <a:pPr algn="ctr"/>
            <a:endParaRPr lang="en-GB" sz="2400" dirty="0">
              <a:solidFill>
                <a:schemeClr val="tx1">
                  <a:lumMod val="75000"/>
                  <a:lumOff val="25000"/>
                </a:schemeClr>
              </a:solidFill>
              <a:latin typeface="SassoonCRInfantMedium" panose="02000603020000020003" pitchFamily="2" charset="0"/>
            </a:endParaRPr>
          </a:p>
        </p:txBody>
      </p:sp>
      <p:sp>
        <p:nvSpPr>
          <p:cNvPr id="2" name="TextBox 1">
            <a:extLst>
              <a:ext uri="{FF2B5EF4-FFF2-40B4-BE49-F238E27FC236}">
                <a16:creationId xmlns:a16="http://schemas.microsoft.com/office/drawing/2014/main" id="{FC68BA7D-B3E3-4A57-BE18-681C65AABA7B}"/>
              </a:ext>
            </a:extLst>
          </p:cNvPr>
          <p:cNvSpPr txBox="1"/>
          <p:nvPr/>
        </p:nvSpPr>
        <p:spPr>
          <a:xfrm>
            <a:off x="1132609" y="2700844"/>
            <a:ext cx="1197764" cy="1200329"/>
          </a:xfrm>
          <a:prstGeom prst="rect">
            <a:avLst/>
          </a:prstGeom>
          <a:noFill/>
        </p:spPr>
        <p:txBody>
          <a:bodyPr wrap="none" rtlCol="0">
            <a:spAutoFit/>
          </a:bodyPr>
          <a:lstStyle/>
          <a:p>
            <a:r>
              <a:rPr lang="en-GB" sz="7200" dirty="0">
                <a:solidFill>
                  <a:srgbClr val="00B0F0"/>
                </a:solidFill>
                <a:latin typeface="SassoonCRInfantMedium" panose="02000603020000020003" pitchFamily="2" charset="0"/>
              </a:rPr>
              <a:t>24</a:t>
            </a:r>
            <a:endParaRPr lang="en-GB" dirty="0">
              <a:solidFill>
                <a:srgbClr val="00B0F0"/>
              </a:solidFill>
              <a:latin typeface="SassoonCRInfantMedium" panose="02000603020000020003" pitchFamily="2" charset="0"/>
            </a:endParaRPr>
          </a:p>
        </p:txBody>
      </p:sp>
      <p:sp>
        <p:nvSpPr>
          <p:cNvPr id="12" name="TextBox 11">
            <a:extLst>
              <a:ext uri="{FF2B5EF4-FFF2-40B4-BE49-F238E27FC236}">
                <a16:creationId xmlns:a16="http://schemas.microsoft.com/office/drawing/2014/main" id="{7756A303-A37C-4599-81E4-85B29085AEC0}"/>
              </a:ext>
            </a:extLst>
          </p:cNvPr>
          <p:cNvSpPr txBox="1"/>
          <p:nvPr/>
        </p:nvSpPr>
        <p:spPr>
          <a:xfrm>
            <a:off x="3973118" y="2700844"/>
            <a:ext cx="1197764" cy="1200329"/>
          </a:xfrm>
          <a:prstGeom prst="rect">
            <a:avLst/>
          </a:prstGeom>
          <a:noFill/>
        </p:spPr>
        <p:txBody>
          <a:bodyPr wrap="none" rtlCol="0">
            <a:spAutoFit/>
          </a:bodyPr>
          <a:lstStyle/>
          <a:p>
            <a:r>
              <a:rPr lang="en-GB" sz="7200" dirty="0">
                <a:solidFill>
                  <a:srgbClr val="00B050"/>
                </a:solidFill>
                <a:latin typeface="SassoonCRInfantMedium" panose="02000603020000020003" pitchFamily="2" charset="0"/>
              </a:rPr>
              <a:t>31</a:t>
            </a:r>
            <a:endParaRPr lang="en-GB" dirty="0">
              <a:solidFill>
                <a:srgbClr val="00B050"/>
              </a:solidFill>
              <a:latin typeface="SassoonCRInfantMedium" panose="02000603020000020003" pitchFamily="2" charset="0"/>
            </a:endParaRPr>
          </a:p>
        </p:txBody>
      </p:sp>
      <p:sp>
        <p:nvSpPr>
          <p:cNvPr id="13" name="TextBox 12">
            <a:extLst>
              <a:ext uri="{FF2B5EF4-FFF2-40B4-BE49-F238E27FC236}">
                <a16:creationId xmlns:a16="http://schemas.microsoft.com/office/drawing/2014/main" id="{F705F833-2DC5-4FE1-9172-DF6B8B8E55C1}"/>
              </a:ext>
            </a:extLst>
          </p:cNvPr>
          <p:cNvSpPr txBox="1"/>
          <p:nvPr/>
        </p:nvSpPr>
        <p:spPr>
          <a:xfrm>
            <a:off x="6813627" y="2700844"/>
            <a:ext cx="1197764" cy="1200329"/>
          </a:xfrm>
          <a:prstGeom prst="rect">
            <a:avLst/>
          </a:prstGeom>
          <a:noFill/>
        </p:spPr>
        <p:txBody>
          <a:bodyPr wrap="none" rtlCol="0">
            <a:spAutoFit/>
          </a:bodyPr>
          <a:lstStyle/>
          <a:p>
            <a:r>
              <a:rPr lang="en-GB" sz="7200" dirty="0">
                <a:solidFill>
                  <a:srgbClr val="7030A0"/>
                </a:solidFill>
                <a:latin typeface="SassoonCRInfantMedium" panose="02000603020000020003" pitchFamily="2" charset="0"/>
              </a:rPr>
              <a:t>48</a:t>
            </a:r>
            <a:endParaRPr lang="en-GB" dirty="0">
              <a:solidFill>
                <a:srgbClr val="7030A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92492FDD-70FC-4723-B68E-8F39FADFC0A5}"/>
              </a:ext>
            </a:extLst>
          </p:cNvPr>
          <p:cNvSpPr txBox="1"/>
          <p:nvPr/>
        </p:nvSpPr>
        <p:spPr>
          <a:xfrm>
            <a:off x="2588796" y="4327204"/>
            <a:ext cx="1197764" cy="1200329"/>
          </a:xfrm>
          <a:prstGeom prst="rect">
            <a:avLst/>
          </a:prstGeom>
          <a:noFill/>
        </p:spPr>
        <p:txBody>
          <a:bodyPr wrap="none" rtlCol="0">
            <a:spAutoFit/>
          </a:bodyPr>
          <a:lstStyle/>
          <a:p>
            <a:r>
              <a:rPr lang="en-GB" sz="7200" dirty="0">
                <a:solidFill>
                  <a:schemeClr val="accent4"/>
                </a:solidFill>
                <a:latin typeface="SassoonCRInfantMedium" panose="02000603020000020003" pitchFamily="2" charset="0"/>
              </a:rPr>
              <a:t>70</a:t>
            </a:r>
            <a:endParaRPr lang="en-GB" dirty="0">
              <a:solidFill>
                <a:schemeClr val="accent4"/>
              </a:solidFill>
              <a:latin typeface="SassoonCRInfantMedium" panose="02000603020000020003" pitchFamily="2" charset="0"/>
            </a:endParaRPr>
          </a:p>
        </p:txBody>
      </p:sp>
      <p:sp>
        <p:nvSpPr>
          <p:cNvPr id="15" name="TextBox 14">
            <a:extLst>
              <a:ext uri="{FF2B5EF4-FFF2-40B4-BE49-F238E27FC236}">
                <a16:creationId xmlns:a16="http://schemas.microsoft.com/office/drawing/2014/main" id="{969709F3-1E4F-4B88-960F-2C520982E687}"/>
              </a:ext>
            </a:extLst>
          </p:cNvPr>
          <p:cNvSpPr txBox="1"/>
          <p:nvPr/>
        </p:nvSpPr>
        <p:spPr>
          <a:xfrm>
            <a:off x="5429305" y="4327204"/>
            <a:ext cx="1197764" cy="1200329"/>
          </a:xfrm>
          <a:prstGeom prst="rect">
            <a:avLst/>
          </a:prstGeom>
          <a:noFill/>
        </p:spPr>
        <p:txBody>
          <a:bodyPr wrap="none" rtlCol="0">
            <a:spAutoFit/>
          </a:bodyPr>
          <a:lstStyle/>
          <a:p>
            <a:r>
              <a:rPr lang="en-GB" sz="7200" dirty="0">
                <a:solidFill>
                  <a:schemeClr val="accent5">
                    <a:lumMod val="50000"/>
                  </a:schemeClr>
                </a:solidFill>
                <a:latin typeface="SassoonCRInfantMedium" panose="02000603020000020003" pitchFamily="2" charset="0"/>
              </a:rPr>
              <a:t>86</a:t>
            </a:r>
            <a:endParaRPr lang="en-GB" dirty="0">
              <a:solidFill>
                <a:schemeClr val="accent5">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lumMod val="75000"/>
                    <a:lumOff val="25000"/>
                  </a:schemeClr>
                </a:solidFill>
                <a:latin typeface="SassoonCRInfantMedium" panose="02000603020000020003" pitchFamily="2" charset="0"/>
              </a:rPr>
              <a:t>How many tens does each number have?</a:t>
            </a:r>
            <a:br>
              <a:rPr lang="en-GB" sz="2400" dirty="0">
                <a:solidFill>
                  <a:schemeClr val="tx1">
                    <a:lumMod val="75000"/>
                    <a:lumOff val="25000"/>
                  </a:schemeClr>
                </a:solidFill>
                <a:latin typeface="SassoonCRInfantMedium" panose="02000603020000020003" pitchFamily="2" charset="0"/>
              </a:rPr>
            </a:br>
            <a:r>
              <a:rPr lang="en-GB" sz="2400" dirty="0">
                <a:solidFill>
                  <a:schemeClr val="tx1">
                    <a:lumMod val="75000"/>
                    <a:lumOff val="25000"/>
                  </a:schemeClr>
                </a:solidFill>
                <a:latin typeface="SassoonCRInfantMedium" panose="02000603020000020003" pitchFamily="2" charset="0"/>
              </a:rPr>
              <a:t/>
            </a:r>
            <a:br>
              <a:rPr lang="en-GB" sz="2400" dirty="0">
                <a:solidFill>
                  <a:schemeClr val="tx1">
                    <a:lumMod val="75000"/>
                    <a:lumOff val="25000"/>
                  </a:schemeClr>
                </a:solidFill>
                <a:latin typeface="SassoonCRInfantMedium" panose="02000603020000020003" pitchFamily="2" charset="0"/>
              </a:rPr>
            </a:br>
            <a:r>
              <a:rPr lang="en-GB" sz="2400" dirty="0">
                <a:solidFill>
                  <a:schemeClr val="tx1">
                    <a:lumMod val="75000"/>
                    <a:lumOff val="25000"/>
                  </a:schemeClr>
                </a:solidFill>
                <a:latin typeface="SassoonCRInfantMedium" panose="02000603020000020003" pitchFamily="2" charset="0"/>
              </a:rPr>
              <a:t>How many ones does each number have?</a:t>
            </a:r>
          </a:p>
          <a:p>
            <a:pPr algn="ctr"/>
            <a:endParaRPr lang="en-GB" sz="2400" dirty="0">
              <a:solidFill>
                <a:schemeClr val="tx1">
                  <a:lumMod val="75000"/>
                  <a:lumOff val="25000"/>
                </a:schemeClr>
              </a:solidFill>
              <a:latin typeface="SassoonCRInfantMedium" panose="02000603020000020003" pitchFamily="2" charset="0"/>
            </a:endParaRPr>
          </a:p>
          <a:p>
            <a:pPr algn="ctr"/>
            <a:endParaRPr lang="en-GB" sz="2400" dirty="0">
              <a:solidFill>
                <a:schemeClr val="tx1">
                  <a:lumMod val="75000"/>
                  <a:lumOff val="25000"/>
                </a:schemeClr>
              </a:solidFill>
              <a:latin typeface="SassoonCRInfantMedium" panose="02000603020000020003" pitchFamily="2" charset="0"/>
            </a:endParaRPr>
          </a:p>
          <a:p>
            <a:pPr algn="ctr"/>
            <a:endParaRPr lang="en-GB" sz="2400" dirty="0">
              <a:solidFill>
                <a:schemeClr val="tx1">
                  <a:lumMod val="75000"/>
                  <a:lumOff val="25000"/>
                </a:schemeClr>
              </a:solidFill>
              <a:latin typeface="SassoonCRInfantMedium" panose="02000603020000020003" pitchFamily="2" charset="0"/>
            </a:endParaRPr>
          </a:p>
        </p:txBody>
      </p:sp>
      <p:sp>
        <p:nvSpPr>
          <p:cNvPr id="2" name="TextBox 1">
            <a:extLst>
              <a:ext uri="{FF2B5EF4-FFF2-40B4-BE49-F238E27FC236}">
                <a16:creationId xmlns:a16="http://schemas.microsoft.com/office/drawing/2014/main" id="{FC68BA7D-B3E3-4A57-BE18-681C65AABA7B}"/>
              </a:ext>
            </a:extLst>
          </p:cNvPr>
          <p:cNvSpPr txBox="1"/>
          <p:nvPr/>
        </p:nvSpPr>
        <p:spPr>
          <a:xfrm>
            <a:off x="1132609" y="2700844"/>
            <a:ext cx="1197764" cy="1200329"/>
          </a:xfrm>
          <a:prstGeom prst="rect">
            <a:avLst/>
          </a:prstGeom>
          <a:noFill/>
        </p:spPr>
        <p:txBody>
          <a:bodyPr wrap="none" rtlCol="0">
            <a:spAutoFit/>
          </a:bodyPr>
          <a:lstStyle/>
          <a:p>
            <a:r>
              <a:rPr lang="en-GB" sz="7200" dirty="0">
                <a:solidFill>
                  <a:srgbClr val="00B0F0"/>
                </a:solidFill>
                <a:latin typeface="SassoonCRInfantMedium" panose="02000603020000020003" pitchFamily="2" charset="0"/>
              </a:rPr>
              <a:t>24</a:t>
            </a:r>
            <a:endParaRPr lang="en-GB" dirty="0">
              <a:solidFill>
                <a:srgbClr val="00B0F0"/>
              </a:solidFill>
              <a:latin typeface="SassoonCRInfantMedium" panose="02000603020000020003" pitchFamily="2" charset="0"/>
            </a:endParaRPr>
          </a:p>
        </p:txBody>
      </p:sp>
      <p:sp>
        <p:nvSpPr>
          <p:cNvPr id="12" name="TextBox 11">
            <a:extLst>
              <a:ext uri="{FF2B5EF4-FFF2-40B4-BE49-F238E27FC236}">
                <a16:creationId xmlns:a16="http://schemas.microsoft.com/office/drawing/2014/main" id="{7756A303-A37C-4599-81E4-85B29085AEC0}"/>
              </a:ext>
            </a:extLst>
          </p:cNvPr>
          <p:cNvSpPr txBox="1"/>
          <p:nvPr/>
        </p:nvSpPr>
        <p:spPr>
          <a:xfrm>
            <a:off x="3973118" y="2700844"/>
            <a:ext cx="1197764" cy="1200329"/>
          </a:xfrm>
          <a:prstGeom prst="rect">
            <a:avLst/>
          </a:prstGeom>
          <a:noFill/>
        </p:spPr>
        <p:txBody>
          <a:bodyPr wrap="none" rtlCol="0">
            <a:spAutoFit/>
          </a:bodyPr>
          <a:lstStyle/>
          <a:p>
            <a:r>
              <a:rPr lang="en-GB" sz="7200" dirty="0">
                <a:solidFill>
                  <a:srgbClr val="00B050"/>
                </a:solidFill>
                <a:latin typeface="SassoonCRInfantMedium" panose="02000603020000020003" pitchFamily="2" charset="0"/>
              </a:rPr>
              <a:t>31</a:t>
            </a:r>
            <a:endParaRPr lang="en-GB" dirty="0">
              <a:solidFill>
                <a:srgbClr val="00B050"/>
              </a:solidFill>
              <a:latin typeface="SassoonCRInfantMedium" panose="02000603020000020003" pitchFamily="2" charset="0"/>
            </a:endParaRPr>
          </a:p>
        </p:txBody>
      </p:sp>
      <p:sp>
        <p:nvSpPr>
          <p:cNvPr id="13" name="TextBox 12">
            <a:extLst>
              <a:ext uri="{FF2B5EF4-FFF2-40B4-BE49-F238E27FC236}">
                <a16:creationId xmlns:a16="http://schemas.microsoft.com/office/drawing/2014/main" id="{F705F833-2DC5-4FE1-9172-DF6B8B8E55C1}"/>
              </a:ext>
            </a:extLst>
          </p:cNvPr>
          <p:cNvSpPr txBox="1"/>
          <p:nvPr/>
        </p:nvSpPr>
        <p:spPr>
          <a:xfrm>
            <a:off x="6813627" y="2700844"/>
            <a:ext cx="1197764" cy="1200329"/>
          </a:xfrm>
          <a:prstGeom prst="rect">
            <a:avLst/>
          </a:prstGeom>
          <a:noFill/>
        </p:spPr>
        <p:txBody>
          <a:bodyPr wrap="none" rtlCol="0">
            <a:spAutoFit/>
          </a:bodyPr>
          <a:lstStyle/>
          <a:p>
            <a:r>
              <a:rPr lang="en-GB" sz="7200" dirty="0">
                <a:solidFill>
                  <a:srgbClr val="7030A0"/>
                </a:solidFill>
                <a:latin typeface="SassoonCRInfantMedium" panose="02000603020000020003" pitchFamily="2" charset="0"/>
              </a:rPr>
              <a:t>48</a:t>
            </a:r>
            <a:endParaRPr lang="en-GB" dirty="0">
              <a:solidFill>
                <a:srgbClr val="7030A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92492FDD-70FC-4723-B68E-8F39FADFC0A5}"/>
              </a:ext>
            </a:extLst>
          </p:cNvPr>
          <p:cNvSpPr txBox="1"/>
          <p:nvPr/>
        </p:nvSpPr>
        <p:spPr>
          <a:xfrm>
            <a:off x="2588796" y="4327204"/>
            <a:ext cx="1197764" cy="1200329"/>
          </a:xfrm>
          <a:prstGeom prst="rect">
            <a:avLst/>
          </a:prstGeom>
          <a:noFill/>
        </p:spPr>
        <p:txBody>
          <a:bodyPr wrap="none" rtlCol="0">
            <a:spAutoFit/>
          </a:bodyPr>
          <a:lstStyle/>
          <a:p>
            <a:r>
              <a:rPr lang="en-GB" sz="7200" dirty="0">
                <a:solidFill>
                  <a:schemeClr val="accent4"/>
                </a:solidFill>
                <a:latin typeface="SassoonCRInfantMedium" panose="02000603020000020003" pitchFamily="2" charset="0"/>
              </a:rPr>
              <a:t>70</a:t>
            </a:r>
            <a:endParaRPr lang="en-GB" dirty="0">
              <a:solidFill>
                <a:schemeClr val="accent4"/>
              </a:solidFill>
              <a:latin typeface="SassoonCRInfantMedium" panose="02000603020000020003" pitchFamily="2" charset="0"/>
            </a:endParaRPr>
          </a:p>
        </p:txBody>
      </p:sp>
      <p:sp>
        <p:nvSpPr>
          <p:cNvPr id="15" name="TextBox 14">
            <a:extLst>
              <a:ext uri="{FF2B5EF4-FFF2-40B4-BE49-F238E27FC236}">
                <a16:creationId xmlns:a16="http://schemas.microsoft.com/office/drawing/2014/main" id="{969709F3-1E4F-4B88-960F-2C520982E687}"/>
              </a:ext>
            </a:extLst>
          </p:cNvPr>
          <p:cNvSpPr txBox="1"/>
          <p:nvPr/>
        </p:nvSpPr>
        <p:spPr>
          <a:xfrm>
            <a:off x="5429305" y="4327204"/>
            <a:ext cx="1197764" cy="1200329"/>
          </a:xfrm>
          <a:prstGeom prst="rect">
            <a:avLst/>
          </a:prstGeom>
          <a:noFill/>
        </p:spPr>
        <p:txBody>
          <a:bodyPr wrap="none" rtlCol="0">
            <a:spAutoFit/>
          </a:bodyPr>
          <a:lstStyle/>
          <a:p>
            <a:r>
              <a:rPr lang="en-GB" sz="7200" dirty="0">
                <a:solidFill>
                  <a:schemeClr val="accent5">
                    <a:lumMod val="50000"/>
                  </a:schemeClr>
                </a:solidFill>
                <a:latin typeface="SassoonCRInfantMedium" panose="02000603020000020003" pitchFamily="2" charset="0"/>
              </a:rPr>
              <a:t>86</a:t>
            </a:r>
            <a:endParaRPr lang="en-GB" dirty="0">
              <a:solidFill>
                <a:schemeClr val="accent5">
                  <a:lumMod val="50000"/>
                </a:schemeClr>
              </a:solidFill>
              <a:latin typeface="SassoonCRInfantMedium" panose="02000603020000020003" pitchFamily="2" charset="0"/>
            </a:endParaRPr>
          </a:p>
        </p:txBody>
      </p:sp>
      <p:sp>
        <p:nvSpPr>
          <p:cNvPr id="20" name="TextBox 19">
            <a:extLst>
              <a:ext uri="{FF2B5EF4-FFF2-40B4-BE49-F238E27FC236}">
                <a16:creationId xmlns:a16="http://schemas.microsoft.com/office/drawing/2014/main" id="{3035D13B-538C-451B-A546-6A4DC44C219C}"/>
              </a:ext>
            </a:extLst>
          </p:cNvPr>
          <p:cNvSpPr txBox="1"/>
          <p:nvPr/>
        </p:nvSpPr>
        <p:spPr>
          <a:xfrm>
            <a:off x="460951" y="3624487"/>
            <a:ext cx="2541080"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2 tens and 4 ones</a:t>
            </a:r>
            <a:endParaRPr lang="en-GB" sz="600" dirty="0">
              <a:solidFill>
                <a:srgbClr val="FF0000"/>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835DEE0A-7304-46AD-8C99-738DA7BE9CCB}"/>
              </a:ext>
            </a:extLst>
          </p:cNvPr>
          <p:cNvSpPr txBox="1"/>
          <p:nvPr/>
        </p:nvSpPr>
        <p:spPr>
          <a:xfrm>
            <a:off x="3365580" y="3624487"/>
            <a:ext cx="2412840"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3 tens and 1 one</a:t>
            </a:r>
            <a:endParaRPr lang="en-GB" sz="600" dirty="0">
              <a:solidFill>
                <a:srgbClr val="FF0000"/>
              </a:solidFill>
              <a:latin typeface="SassoonCRInfantMedium" panose="02000603020000020003" pitchFamily="2" charset="0"/>
            </a:endParaRPr>
          </a:p>
        </p:txBody>
      </p:sp>
      <p:sp>
        <p:nvSpPr>
          <p:cNvPr id="22" name="TextBox 21">
            <a:extLst>
              <a:ext uri="{FF2B5EF4-FFF2-40B4-BE49-F238E27FC236}">
                <a16:creationId xmlns:a16="http://schemas.microsoft.com/office/drawing/2014/main" id="{0E83B5C0-0156-4357-B823-2CC72E7D876E}"/>
              </a:ext>
            </a:extLst>
          </p:cNvPr>
          <p:cNvSpPr txBox="1"/>
          <p:nvPr/>
        </p:nvSpPr>
        <p:spPr>
          <a:xfrm>
            <a:off x="6154224" y="3624487"/>
            <a:ext cx="2541080"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4 tens and 8 ones</a:t>
            </a:r>
            <a:endParaRPr lang="en-GB" sz="600" dirty="0">
              <a:solidFill>
                <a:srgbClr val="FF0000"/>
              </a:solidFill>
              <a:latin typeface="SassoonCRInfantMedium" panose="02000603020000020003" pitchFamily="2" charset="0"/>
            </a:endParaRPr>
          </a:p>
        </p:txBody>
      </p:sp>
      <p:sp>
        <p:nvSpPr>
          <p:cNvPr id="23" name="TextBox 22">
            <a:extLst>
              <a:ext uri="{FF2B5EF4-FFF2-40B4-BE49-F238E27FC236}">
                <a16:creationId xmlns:a16="http://schemas.microsoft.com/office/drawing/2014/main" id="{A6A270AE-332C-4881-9A17-74061AEB5429}"/>
              </a:ext>
            </a:extLst>
          </p:cNvPr>
          <p:cNvSpPr txBox="1"/>
          <p:nvPr/>
        </p:nvSpPr>
        <p:spPr>
          <a:xfrm>
            <a:off x="1917137" y="5245365"/>
            <a:ext cx="2541080"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7 tens and 0 ones</a:t>
            </a:r>
            <a:endParaRPr lang="en-GB" sz="600" dirty="0">
              <a:solidFill>
                <a:srgbClr val="FF0000"/>
              </a:solidFill>
              <a:latin typeface="SassoonCRInfantMedium" panose="02000603020000020003" pitchFamily="2" charset="0"/>
            </a:endParaRPr>
          </a:p>
        </p:txBody>
      </p:sp>
      <p:sp>
        <p:nvSpPr>
          <p:cNvPr id="24" name="TextBox 23">
            <a:extLst>
              <a:ext uri="{FF2B5EF4-FFF2-40B4-BE49-F238E27FC236}">
                <a16:creationId xmlns:a16="http://schemas.microsoft.com/office/drawing/2014/main" id="{27802BEB-864E-4CBA-81EC-83E697AA472D}"/>
              </a:ext>
            </a:extLst>
          </p:cNvPr>
          <p:cNvSpPr txBox="1"/>
          <p:nvPr/>
        </p:nvSpPr>
        <p:spPr>
          <a:xfrm>
            <a:off x="4757647" y="5249323"/>
            <a:ext cx="2541080"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8 tens and 6 ones</a:t>
            </a:r>
            <a:endParaRPr lang="en-GB" sz="600" dirty="0">
              <a:solidFill>
                <a:srgbClr val="FF0000"/>
              </a:solidFill>
              <a:latin typeface="SassoonCRInfantMedium" panose="02000603020000020003" pitchFamily="2" charset="0"/>
            </a:endParaRPr>
          </a:p>
        </p:txBody>
      </p:sp>
      <p:cxnSp>
        <p:nvCxnSpPr>
          <p:cNvPr id="4" name="Straight Connector 3">
            <a:extLst>
              <a:ext uri="{FF2B5EF4-FFF2-40B4-BE49-F238E27FC236}">
                <a16:creationId xmlns:a16="http://schemas.microsoft.com/office/drawing/2014/main" id="{D36AE700-B5BB-4F9A-BE6F-B5CD90CB7BF8}"/>
              </a:ext>
            </a:extLst>
          </p:cNvPr>
          <p:cNvCxnSpPr>
            <a:cxnSpLocks/>
          </p:cNvCxnSpPr>
          <p:nvPr/>
        </p:nvCxnSpPr>
        <p:spPr>
          <a:xfrm>
            <a:off x="1724891"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9448D41-20B1-44A0-9EF0-3B1C05653AFE}"/>
              </a:ext>
            </a:extLst>
          </p:cNvPr>
          <p:cNvCxnSpPr>
            <a:cxnSpLocks/>
          </p:cNvCxnSpPr>
          <p:nvPr/>
        </p:nvCxnSpPr>
        <p:spPr>
          <a:xfrm>
            <a:off x="4603173"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FAE497C-BBF0-4A25-9484-81A1E0E5BE13}"/>
              </a:ext>
            </a:extLst>
          </p:cNvPr>
          <p:cNvCxnSpPr>
            <a:cxnSpLocks/>
          </p:cNvCxnSpPr>
          <p:nvPr/>
        </p:nvCxnSpPr>
        <p:spPr>
          <a:xfrm>
            <a:off x="7409564"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EE49FC0-8432-48A4-B98B-A14817195167}"/>
              </a:ext>
            </a:extLst>
          </p:cNvPr>
          <p:cNvCxnSpPr>
            <a:cxnSpLocks/>
          </p:cNvCxnSpPr>
          <p:nvPr/>
        </p:nvCxnSpPr>
        <p:spPr>
          <a:xfrm>
            <a:off x="3166609" y="4408600"/>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5B58576-846C-4FFD-AD52-503FB7F74285}"/>
              </a:ext>
            </a:extLst>
          </p:cNvPr>
          <p:cNvCxnSpPr>
            <a:cxnSpLocks/>
          </p:cNvCxnSpPr>
          <p:nvPr/>
        </p:nvCxnSpPr>
        <p:spPr>
          <a:xfrm>
            <a:off x="6041427" y="4408600"/>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665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16D3ED29-7366-4848-9FDB-E10C8F70E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6" name="Rectangle 35">
            <a:extLst>
              <a:ext uri="{FF2B5EF4-FFF2-40B4-BE49-F238E27FC236}">
                <a16:creationId xmlns:a16="http://schemas.microsoft.com/office/drawing/2014/main" id="{556F3394-E924-4D4F-B09B-344BCEBA7F6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37" name="Table 36">
            <a:extLst>
              <a:ext uri="{FF2B5EF4-FFF2-40B4-BE49-F238E27FC236}">
                <a16:creationId xmlns:a16="http://schemas.microsoft.com/office/drawing/2014/main" id="{7D1CDC32-6F15-4591-A470-C9466A6BC4D2}"/>
              </a:ext>
            </a:extLst>
          </p:cNvPr>
          <p:cNvGraphicFramePr>
            <a:graphicFrameLocks noGrp="1"/>
          </p:cNvGraphicFramePr>
          <p:nvPr>
            <p:extLst>
              <p:ext uri="{D42A27DB-BD31-4B8C-83A1-F6EECF244321}">
                <p14:modId xmlns:p14="http://schemas.microsoft.com/office/powerpoint/2010/main" val="449079151"/>
              </p:ext>
            </p:extLst>
          </p:nvPr>
        </p:nvGraphicFramePr>
        <p:xfrm>
          <a:off x="5391703" y="1355162"/>
          <a:ext cx="2775758" cy="1985549"/>
        </p:xfrm>
        <a:graphic>
          <a:graphicData uri="http://schemas.openxmlformats.org/drawingml/2006/table">
            <a:tbl>
              <a:tblPr firstRow="1" bandRow="1">
                <a:tableStyleId>{5C22544A-7EE6-4342-B048-85BDC9FD1C3A}</a:tableStyleId>
              </a:tblPr>
              <a:tblGrid>
                <a:gridCol w="1214394">
                  <a:extLst>
                    <a:ext uri="{9D8B030D-6E8A-4147-A177-3AD203B41FA5}">
                      <a16:colId xmlns:a16="http://schemas.microsoft.com/office/drawing/2014/main" val="2637681619"/>
                    </a:ext>
                  </a:extLst>
                </a:gridCol>
                <a:gridCol w="1561364">
                  <a:extLst>
                    <a:ext uri="{9D8B030D-6E8A-4147-A177-3AD203B41FA5}">
                      <a16:colId xmlns:a16="http://schemas.microsoft.com/office/drawing/2014/main" val="505893286"/>
                    </a:ext>
                  </a:extLst>
                </a:gridCol>
              </a:tblGrid>
              <a:tr h="110162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dirty="0">
                        <a:solidFill>
                          <a:schemeClr val="tx1"/>
                        </a:solidFill>
                        <a:latin typeface="SassoonCRInfantMedium" panose="02000603020000020003" pitchFamily="2" charset="77"/>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900" dirty="0">
                          <a:solidFill>
                            <a:schemeClr val="tx1"/>
                          </a:solidFill>
                          <a:latin typeface="SassoonCRInfantMedium" panose="02000603020000020003" pitchFamily="2" charset="77"/>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8813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900" dirty="0">
                          <a:solidFill>
                            <a:schemeClr val="tx1"/>
                          </a:solidFill>
                          <a:latin typeface="SassoonCRInfantMedium" panose="02000603020000020003" pitchFamily="2" charset="77"/>
                        </a:rPr>
                        <a:t>= 25</a:t>
                      </a: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4300" dirty="0">
                        <a:solidFill>
                          <a:schemeClr val="tx1"/>
                        </a:solidFill>
                        <a:latin typeface="SassoonCRInfantMedium" panose="02000603020000020003" pitchFamily="2" charset="77"/>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graphicFrame>
        <p:nvGraphicFramePr>
          <p:cNvPr id="38" name="Table 37">
            <a:extLst>
              <a:ext uri="{FF2B5EF4-FFF2-40B4-BE49-F238E27FC236}">
                <a16:creationId xmlns:a16="http://schemas.microsoft.com/office/drawing/2014/main" id="{A402FBC0-EFD3-4D54-BD30-049813E9120B}"/>
              </a:ext>
            </a:extLst>
          </p:cNvPr>
          <p:cNvGraphicFramePr>
            <a:graphicFrameLocks noGrp="1"/>
          </p:cNvGraphicFramePr>
          <p:nvPr>
            <p:extLst>
              <p:ext uri="{D42A27DB-BD31-4B8C-83A1-F6EECF244321}">
                <p14:modId xmlns:p14="http://schemas.microsoft.com/office/powerpoint/2010/main" val="505576049"/>
              </p:ext>
            </p:extLst>
          </p:nvPr>
        </p:nvGraphicFramePr>
        <p:xfrm>
          <a:off x="5391703" y="4058153"/>
          <a:ext cx="2775758" cy="1985549"/>
        </p:xfrm>
        <a:graphic>
          <a:graphicData uri="http://schemas.openxmlformats.org/drawingml/2006/table">
            <a:tbl>
              <a:tblPr firstRow="1" bandRow="1">
                <a:tableStyleId>{5C22544A-7EE6-4342-B048-85BDC9FD1C3A}</a:tableStyleId>
              </a:tblPr>
              <a:tblGrid>
                <a:gridCol w="1214394">
                  <a:extLst>
                    <a:ext uri="{9D8B030D-6E8A-4147-A177-3AD203B41FA5}">
                      <a16:colId xmlns:a16="http://schemas.microsoft.com/office/drawing/2014/main" val="2637681619"/>
                    </a:ext>
                  </a:extLst>
                </a:gridCol>
                <a:gridCol w="1561364">
                  <a:extLst>
                    <a:ext uri="{9D8B030D-6E8A-4147-A177-3AD203B41FA5}">
                      <a16:colId xmlns:a16="http://schemas.microsoft.com/office/drawing/2014/main" val="505893286"/>
                    </a:ext>
                  </a:extLst>
                </a:gridCol>
              </a:tblGrid>
              <a:tr h="110162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dirty="0">
                        <a:solidFill>
                          <a:schemeClr val="tx1"/>
                        </a:solidFill>
                        <a:latin typeface="SassoonCRInfantMedium" panose="02000603020000020003" pitchFamily="2" charset="77"/>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900" dirty="0">
                          <a:solidFill>
                            <a:schemeClr val="tx1"/>
                          </a:solidFill>
                          <a:latin typeface="SassoonCRInfantMedium" panose="02000603020000020003" pitchFamily="2" charset="77"/>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8813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900" dirty="0">
                          <a:solidFill>
                            <a:schemeClr val="tx1"/>
                          </a:solidFill>
                          <a:latin typeface="SassoonCRInfantMedium" panose="02000603020000020003" pitchFamily="2" charset="77"/>
                        </a:rPr>
                        <a:t>= 84</a:t>
                      </a: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4300" dirty="0">
                        <a:solidFill>
                          <a:schemeClr val="tx1"/>
                        </a:solidFill>
                        <a:latin typeface="SassoonCRInfantMedium" panose="02000603020000020003" pitchFamily="2" charset="77"/>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spTree>
    <p:extLst>
      <p:ext uri="{BB962C8B-B14F-4D97-AF65-F5344CB8AC3E}">
        <p14:creationId xmlns:p14="http://schemas.microsoft.com/office/powerpoint/2010/main" val="431587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16D3ED29-7366-4848-9FDB-E10C8F70E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6" name="Rectangle 35">
            <a:extLst>
              <a:ext uri="{FF2B5EF4-FFF2-40B4-BE49-F238E27FC236}">
                <a16:creationId xmlns:a16="http://schemas.microsoft.com/office/drawing/2014/main" id="{556F3394-E924-4D4F-B09B-344BCEBA7F6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6" name="Table 5">
            <a:extLst>
              <a:ext uri="{FF2B5EF4-FFF2-40B4-BE49-F238E27FC236}">
                <a16:creationId xmlns:a16="http://schemas.microsoft.com/office/drawing/2014/main" id="{71FFD93F-AC5B-4DD9-9ADF-0122BEBAF6DA}"/>
              </a:ext>
            </a:extLst>
          </p:cNvPr>
          <p:cNvGraphicFramePr>
            <a:graphicFrameLocks noGrp="1"/>
          </p:cNvGraphicFramePr>
          <p:nvPr>
            <p:extLst>
              <p:ext uri="{D42A27DB-BD31-4B8C-83A1-F6EECF244321}">
                <p14:modId xmlns:p14="http://schemas.microsoft.com/office/powerpoint/2010/main" val="1024359744"/>
              </p:ext>
            </p:extLst>
          </p:nvPr>
        </p:nvGraphicFramePr>
        <p:xfrm>
          <a:off x="5391703" y="1355162"/>
          <a:ext cx="2775758" cy="1985549"/>
        </p:xfrm>
        <a:graphic>
          <a:graphicData uri="http://schemas.openxmlformats.org/drawingml/2006/table">
            <a:tbl>
              <a:tblPr firstRow="1" bandRow="1">
                <a:tableStyleId>{5C22544A-7EE6-4342-B048-85BDC9FD1C3A}</a:tableStyleId>
              </a:tblPr>
              <a:tblGrid>
                <a:gridCol w="1214394">
                  <a:extLst>
                    <a:ext uri="{9D8B030D-6E8A-4147-A177-3AD203B41FA5}">
                      <a16:colId xmlns:a16="http://schemas.microsoft.com/office/drawing/2014/main" val="2637681619"/>
                    </a:ext>
                  </a:extLst>
                </a:gridCol>
                <a:gridCol w="1561364">
                  <a:extLst>
                    <a:ext uri="{9D8B030D-6E8A-4147-A177-3AD203B41FA5}">
                      <a16:colId xmlns:a16="http://schemas.microsoft.com/office/drawing/2014/main" val="505893286"/>
                    </a:ext>
                  </a:extLst>
                </a:gridCol>
              </a:tblGrid>
              <a:tr h="110162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dirty="0">
                        <a:solidFill>
                          <a:schemeClr val="tx1"/>
                        </a:solidFill>
                        <a:latin typeface="SassoonCRInfantMedium" panose="02000603020000020003" pitchFamily="2" charset="77"/>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900" dirty="0">
                          <a:solidFill>
                            <a:schemeClr val="tx1"/>
                          </a:solidFill>
                          <a:latin typeface="SassoonCRInfantMedium" panose="02000603020000020003" pitchFamily="2" charset="77"/>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8813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900" dirty="0">
                          <a:solidFill>
                            <a:schemeClr val="tx1"/>
                          </a:solidFill>
                          <a:latin typeface="SassoonCRInfantMedium" panose="02000603020000020003" pitchFamily="2" charset="77"/>
                        </a:rPr>
                        <a:t>= 25</a:t>
                      </a: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r>
                        <a:rPr lang="en-US" sz="4300" dirty="0">
                          <a:solidFill>
                            <a:srgbClr val="FF0000"/>
                          </a:solidFill>
                          <a:latin typeface="SassoonCRInfantMedium" panose="02000603020000020003" pitchFamily="2" charset="77"/>
                        </a:rPr>
                        <a:t>True</a:t>
                      </a: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graphicFrame>
        <p:nvGraphicFramePr>
          <p:cNvPr id="7" name="Table 6">
            <a:extLst>
              <a:ext uri="{FF2B5EF4-FFF2-40B4-BE49-F238E27FC236}">
                <a16:creationId xmlns:a16="http://schemas.microsoft.com/office/drawing/2014/main" id="{75E0AC3D-5BE0-44B1-AE7D-B24B567F6241}"/>
              </a:ext>
            </a:extLst>
          </p:cNvPr>
          <p:cNvGraphicFramePr>
            <a:graphicFrameLocks noGrp="1"/>
          </p:cNvGraphicFramePr>
          <p:nvPr>
            <p:extLst>
              <p:ext uri="{D42A27DB-BD31-4B8C-83A1-F6EECF244321}">
                <p14:modId xmlns:p14="http://schemas.microsoft.com/office/powerpoint/2010/main" val="1356726575"/>
              </p:ext>
            </p:extLst>
          </p:nvPr>
        </p:nvGraphicFramePr>
        <p:xfrm>
          <a:off x="5391703" y="4058153"/>
          <a:ext cx="2775758" cy="1985549"/>
        </p:xfrm>
        <a:graphic>
          <a:graphicData uri="http://schemas.openxmlformats.org/drawingml/2006/table">
            <a:tbl>
              <a:tblPr firstRow="1" bandRow="1">
                <a:tableStyleId>{5C22544A-7EE6-4342-B048-85BDC9FD1C3A}</a:tableStyleId>
              </a:tblPr>
              <a:tblGrid>
                <a:gridCol w="1214394">
                  <a:extLst>
                    <a:ext uri="{9D8B030D-6E8A-4147-A177-3AD203B41FA5}">
                      <a16:colId xmlns:a16="http://schemas.microsoft.com/office/drawing/2014/main" val="2637681619"/>
                    </a:ext>
                  </a:extLst>
                </a:gridCol>
                <a:gridCol w="1561364">
                  <a:extLst>
                    <a:ext uri="{9D8B030D-6E8A-4147-A177-3AD203B41FA5}">
                      <a16:colId xmlns:a16="http://schemas.microsoft.com/office/drawing/2014/main" val="505893286"/>
                    </a:ext>
                  </a:extLst>
                </a:gridCol>
              </a:tblGrid>
              <a:tr h="110162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dirty="0">
                        <a:solidFill>
                          <a:schemeClr val="tx1"/>
                        </a:solidFill>
                        <a:latin typeface="SassoonCRInfantMedium" panose="02000603020000020003" pitchFamily="2" charset="77"/>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900" dirty="0">
                          <a:solidFill>
                            <a:schemeClr val="tx1"/>
                          </a:solidFill>
                          <a:latin typeface="SassoonCRInfantMedium" panose="02000603020000020003" pitchFamily="2" charset="77"/>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8813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900" dirty="0">
                          <a:solidFill>
                            <a:schemeClr val="tx1"/>
                          </a:solidFill>
                          <a:latin typeface="SassoonCRInfantMedium" panose="02000603020000020003" pitchFamily="2" charset="77"/>
                        </a:rPr>
                        <a:t>= 84</a:t>
                      </a: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r>
                        <a:rPr lang="en-US" sz="4300" dirty="0">
                          <a:solidFill>
                            <a:srgbClr val="FF0000"/>
                          </a:solidFill>
                          <a:latin typeface="SassoonCRInfantMedium" panose="02000603020000020003" pitchFamily="2" charset="77"/>
                        </a:rPr>
                        <a:t>False</a:t>
                      </a:r>
                    </a:p>
                  </a:txBody>
                  <a:tcPr marL="0" marR="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sp>
        <p:nvSpPr>
          <p:cNvPr id="8" name="Rectangle 7">
            <a:extLst>
              <a:ext uri="{FF2B5EF4-FFF2-40B4-BE49-F238E27FC236}">
                <a16:creationId xmlns:a16="http://schemas.microsoft.com/office/drawing/2014/main" id="{C2B483FC-4A01-4CBE-BE11-3576165A568B}"/>
              </a:ext>
            </a:extLst>
          </p:cNvPr>
          <p:cNvSpPr/>
          <p:nvPr/>
        </p:nvSpPr>
        <p:spPr>
          <a:xfrm>
            <a:off x="5688897" y="3329826"/>
            <a:ext cx="2478564" cy="369332"/>
          </a:xfrm>
          <a:prstGeom prst="rect">
            <a:avLst/>
          </a:prstGeom>
        </p:spPr>
        <p:txBody>
          <a:bodyPr wrap="none">
            <a:spAutoFit/>
          </a:bodyPr>
          <a:lstStyle/>
          <a:p>
            <a:pPr lvl="0" algn="ctr" defTabSz="685800">
              <a:defRPr/>
            </a:pPr>
            <a:r>
              <a:rPr lang="en-US" dirty="0">
                <a:solidFill>
                  <a:srgbClr val="FF0000"/>
                </a:solidFill>
                <a:latin typeface="SassoonCRInfantMedium" panose="02000603020000020003" pitchFamily="2" charset="77"/>
              </a:rPr>
              <a:t>2 tens and 5 ones = 25</a:t>
            </a:r>
          </a:p>
        </p:txBody>
      </p:sp>
      <p:sp>
        <p:nvSpPr>
          <p:cNvPr id="9" name="Rectangle 8">
            <a:extLst>
              <a:ext uri="{FF2B5EF4-FFF2-40B4-BE49-F238E27FC236}">
                <a16:creationId xmlns:a16="http://schemas.microsoft.com/office/drawing/2014/main" id="{A11EF1B0-7945-4470-BCD4-7CFAA8DE7D11}"/>
              </a:ext>
            </a:extLst>
          </p:cNvPr>
          <p:cNvSpPr/>
          <p:nvPr/>
        </p:nvSpPr>
        <p:spPr>
          <a:xfrm>
            <a:off x="5685727" y="6022643"/>
            <a:ext cx="2478564" cy="369332"/>
          </a:xfrm>
          <a:prstGeom prst="rect">
            <a:avLst/>
          </a:prstGeom>
        </p:spPr>
        <p:txBody>
          <a:bodyPr wrap="none">
            <a:spAutoFit/>
          </a:bodyPr>
          <a:lstStyle/>
          <a:p>
            <a:pPr lvl="0" algn="ctr" defTabSz="685800">
              <a:defRPr/>
            </a:pPr>
            <a:r>
              <a:rPr lang="en-US" dirty="0">
                <a:solidFill>
                  <a:srgbClr val="FF0000"/>
                </a:solidFill>
                <a:latin typeface="SassoonCRInfantMedium" panose="02000603020000020003" pitchFamily="2" charset="77"/>
              </a:rPr>
              <a:t>9 tens and 4 ones = 94</a:t>
            </a:r>
          </a:p>
        </p:txBody>
      </p:sp>
    </p:spTree>
    <p:extLst>
      <p:ext uri="{BB962C8B-B14F-4D97-AF65-F5344CB8AC3E}">
        <p14:creationId xmlns:p14="http://schemas.microsoft.com/office/powerpoint/2010/main" val="3508108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these part-whole models</a:t>
            </a:r>
          </a:p>
          <a:p>
            <a:pPr algn="ctr"/>
            <a:endParaRPr lang="en-GB" sz="2000" u="sng" dirty="0">
              <a:solidFill>
                <a:schemeClr val="bg2">
                  <a:lumMod val="50000"/>
                </a:schemeClr>
              </a:solidFill>
              <a:latin typeface="SassoonCRInfantMedium" panose="02000603020000020003" pitchFamily="2" charset="0"/>
            </a:endParaRPr>
          </a:p>
        </p:txBody>
      </p:sp>
      <p:sp>
        <p:nvSpPr>
          <p:cNvPr id="37" name="Oval 36">
            <a:extLst>
              <a:ext uri="{FF2B5EF4-FFF2-40B4-BE49-F238E27FC236}">
                <a16:creationId xmlns:a16="http://schemas.microsoft.com/office/drawing/2014/main" id="{36A5CA6C-4BAF-4544-9D22-26A45C8018A9}"/>
              </a:ext>
            </a:extLst>
          </p:cNvPr>
          <p:cNvSpPr/>
          <p:nvPr/>
        </p:nvSpPr>
        <p:spPr>
          <a:xfrm>
            <a:off x="1589993" y="1458650"/>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BEEAE197-1350-44E5-9B3E-9410BB33AB69}"/>
              </a:ext>
            </a:extLst>
          </p:cNvPr>
          <p:cNvSpPr/>
          <p:nvPr/>
        </p:nvSpPr>
        <p:spPr>
          <a:xfrm>
            <a:off x="505343" y="3753036"/>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025C29D7-A5E3-4090-AA6B-7E9611BB3FAB}"/>
              </a:ext>
            </a:extLst>
          </p:cNvPr>
          <p:cNvSpPr/>
          <p:nvPr/>
        </p:nvSpPr>
        <p:spPr>
          <a:xfrm>
            <a:off x="2685630" y="3761621"/>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0" name="Table 39">
            <a:extLst>
              <a:ext uri="{FF2B5EF4-FFF2-40B4-BE49-F238E27FC236}">
                <a16:creationId xmlns:a16="http://schemas.microsoft.com/office/drawing/2014/main" id="{C3A8E663-4675-47C1-AE58-6F8B1C6F851A}"/>
              </a:ext>
            </a:extLst>
          </p:cNvPr>
          <p:cNvGraphicFramePr>
            <a:graphicFrameLocks noGrp="1"/>
          </p:cNvGraphicFramePr>
          <p:nvPr>
            <p:extLst>
              <p:ext uri="{D42A27DB-BD31-4B8C-83A1-F6EECF244321}">
                <p14:modId xmlns:p14="http://schemas.microsoft.com/office/powerpoint/2010/main" val="2503065033"/>
              </p:ext>
            </p:extLst>
          </p:nvPr>
        </p:nvGraphicFramePr>
        <p:xfrm>
          <a:off x="1924897" y="1934099"/>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endParaRPr lang="en-US" sz="3000" dirty="0">
                        <a:solidFill>
                          <a:srgbClr val="FF0000"/>
                        </a:solidFill>
                        <a:latin typeface="SassoonCRInfantMedium" panose="02000603020000020003" pitchFamily="2" charset="77"/>
                      </a:endParaRP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chemeClr val="tx1"/>
                          </a:solidFill>
                          <a:latin typeface="SassoonCRInfantMedium" panose="02000603020000020003" pitchFamily="2" charset="77"/>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41" name="Straight Connector 40">
            <a:extLst>
              <a:ext uri="{FF2B5EF4-FFF2-40B4-BE49-F238E27FC236}">
                <a16:creationId xmlns:a16="http://schemas.microsoft.com/office/drawing/2014/main" id="{07239758-6912-43AA-BC5F-7CF3920CC36F}"/>
              </a:ext>
            </a:extLst>
          </p:cNvPr>
          <p:cNvCxnSpPr>
            <a:cxnSpLocks/>
            <a:stCxn id="37" idx="3"/>
            <a:endCxn id="38" idx="0"/>
          </p:cNvCxnSpPr>
          <p:nvPr/>
        </p:nvCxnSpPr>
        <p:spPr>
          <a:xfrm flipH="1">
            <a:off x="1377458" y="2920000"/>
            <a:ext cx="467972" cy="8330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66187B2-1C15-43E7-A877-F8E011E1DBA5}"/>
              </a:ext>
            </a:extLst>
          </p:cNvPr>
          <p:cNvCxnSpPr>
            <a:cxnSpLocks/>
            <a:stCxn id="37" idx="5"/>
            <a:endCxn id="39" idx="0"/>
          </p:cNvCxnSpPr>
          <p:nvPr/>
        </p:nvCxnSpPr>
        <p:spPr>
          <a:xfrm>
            <a:off x="3078786" y="2920000"/>
            <a:ext cx="478959" cy="8416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5465BB18-1D4F-404F-9167-F50C59ABF129}"/>
              </a:ext>
            </a:extLst>
          </p:cNvPr>
          <p:cNvSpPr/>
          <p:nvPr/>
        </p:nvSpPr>
        <p:spPr>
          <a:xfrm>
            <a:off x="5818712" y="1458650"/>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871B4EF1-9C60-4987-B63A-0CF95B6273FD}"/>
              </a:ext>
            </a:extLst>
          </p:cNvPr>
          <p:cNvSpPr/>
          <p:nvPr/>
        </p:nvSpPr>
        <p:spPr>
          <a:xfrm>
            <a:off x="4880805" y="3760804"/>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F97C7778-3650-4DFC-81AF-E260991277FE}"/>
              </a:ext>
            </a:extLst>
          </p:cNvPr>
          <p:cNvSpPr/>
          <p:nvPr/>
        </p:nvSpPr>
        <p:spPr>
          <a:xfrm>
            <a:off x="6822830" y="3753243"/>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Table 45">
            <a:extLst>
              <a:ext uri="{FF2B5EF4-FFF2-40B4-BE49-F238E27FC236}">
                <a16:creationId xmlns:a16="http://schemas.microsoft.com/office/drawing/2014/main" id="{542D337F-DAFC-42E7-A7D4-EB698C036030}"/>
              </a:ext>
            </a:extLst>
          </p:cNvPr>
          <p:cNvGraphicFramePr>
            <a:graphicFrameLocks noGrp="1"/>
          </p:cNvGraphicFramePr>
          <p:nvPr>
            <p:extLst>
              <p:ext uri="{D42A27DB-BD31-4B8C-83A1-F6EECF244321}">
                <p14:modId xmlns:p14="http://schemas.microsoft.com/office/powerpoint/2010/main" val="533819882"/>
              </p:ext>
            </p:extLst>
          </p:nvPr>
        </p:nvGraphicFramePr>
        <p:xfrm>
          <a:off x="6104056" y="1934100"/>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chemeClr val="tx1"/>
                          </a:solidFill>
                          <a:latin typeface="SassoonCRInfantMedium" panose="02000603020000020003" pitchFamily="2" charset="77"/>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3000" dirty="0">
                        <a:solidFill>
                          <a:srgbClr val="FF0000"/>
                        </a:solidFill>
                        <a:latin typeface="SassoonCRInfantMedium" panose="02000603020000020003" pitchFamily="2" charset="77"/>
                      </a:endParaRP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47" name="Straight Connector 46">
            <a:extLst>
              <a:ext uri="{FF2B5EF4-FFF2-40B4-BE49-F238E27FC236}">
                <a16:creationId xmlns:a16="http://schemas.microsoft.com/office/drawing/2014/main" id="{42912A70-5B01-478B-B7C3-A3EEFBC04E6A}"/>
              </a:ext>
            </a:extLst>
          </p:cNvPr>
          <p:cNvCxnSpPr>
            <a:cxnSpLocks/>
            <a:stCxn id="43" idx="3"/>
            <a:endCxn id="44" idx="0"/>
          </p:cNvCxnSpPr>
          <p:nvPr/>
        </p:nvCxnSpPr>
        <p:spPr>
          <a:xfrm flipH="1">
            <a:off x="5752920" y="2920000"/>
            <a:ext cx="321229" cy="8408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5215412-DFED-4DCB-8A7D-918DD92FB765}"/>
              </a:ext>
            </a:extLst>
          </p:cNvPr>
          <p:cNvCxnSpPr>
            <a:cxnSpLocks/>
            <a:stCxn id="43" idx="5"/>
            <a:endCxn id="45" idx="0"/>
          </p:cNvCxnSpPr>
          <p:nvPr/>
        </p:nvCxnSpPr>
        <p:spPr>
          <a:xfrm>
            <a:off x="7307505" y="2920000"/>
            <a:ext cx="387440" cy="8332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Oval 81">
            <a:extLst>
              <a:ext uri="{FF2B5EF4-FFF2-40B4-BE49-F238E27FC236}">
                <a16:creationId xmlns:a16="http://schemas.microsoft.com/office/drawing/2014/main" id="{F388EFBF-0983-4209-BEB3-547E969A962C}"/>
              </a:ext>
            </a:extLst>
          </p:cNvPr>
          <p:cNvSpPr/>
          <p:nvPr/>
        </p:nvSpPr>
        <p:spPr>
          <a:xfrm>
            <a:off x="584878" y="4328883"/>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3" name="Oval 82">
            <a:extLst>
              <a:ext uri="{FF2B5EF4-FFF2-40B4-BE49-F238E27FC236}">
                <a16:creationId xmlns:a16="http://schemas.microsoft.com/office/drawing/2014/main" id="{E973E11A-4DCC-4FCB-A6B6-7F449D70B09D}"/>
              </a:ext>
            </a:extLst>
          </p:cNvPr>
          <p:cNvSpPr/>
          <p:nvPr/>
        </p:nvSpPr>
        <p:spPr>
          <a:xfrm>
            <a:off x="973549" y="3848575"/>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4" name="Oval 83">
            <a:extLst>
              <a:ext uri="{FF2B5EF4-FFF2-40B4-BE49-F238E27FC236}">
                <a16:creationId xmlns:a16="http://schemas.microsoft.com/office/drawing/2014/main" id="{0CD1250D-5311-40F9-9EF9-C903420D2239}"/>
              </a:ext>
            </a:extLst>
          </p:cNvPr>
          <p:cNvSpPr/>
          <p:nvPr/>
        </p:nvSpPr>
        <p:spPr>
          <a:xfrm>
            <a:off x="1545186" y="4051842"/>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5" name="Oval 84">
            <a:extLst>
              <a:ext uri="{FF2B5EF4-FFF2-40B4-BE49-F238E27FC236}">
                <a16:creationId xmlns:a16="http://schemas.microsoft.com/office/drawing/2014/main" id="{30FC9FF2-4101-4D54-83FD-06A02BA343E9}"/>
              </a:ext>
            </a:extLst>
          </p:cNvPr>
          <p:cNvSpPr/>
          <p:nvPr/>
        </p:nvSpPr>
        <p:spPr>
          <a:xfrm>
            <a:off x="1538471" y="4658615"/>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6" name="Oval 85">
            <a:extLst>
              <a:ext uri="{FF2B5EF4-FFF2-40B4-BE49-F238E27FC236}">
                <a16:creationId xmlns:a16="http://schemas.microsoft.com/office/drawing/2014/main" id="{8CEEB73A-2008-4108-B43D-0E389F118863}"/>
              </a:ext>
            </a:extLst>
          </p:cNvPr>
          <p:cNvSpPr/>
          <p:nvPr/>
        </p:nvSpPr>
        <p:spPr>
          <a:xfrm>
            <a:off x="934413" y="4829700"/>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7" name="Oval 86">
            <a:extLst>
              <a:ext uri="{FF2B5EF4-FFF2-40B4-BE49-F238E27FC236}">
                <a16:creationId xmlns:a16="http://schemas.microsoft.com/office/drawing/2014/main" id="{086DD271-20F8-4629-A9F2-E7B67F4E3B8B}"/>
              </a:ext>
            </a:extLst>
          </p:cNvPr>
          <p:cNvSpPr/>
          <p:nvPr/>
        </p:nvSpPr>
        <p:spPr>
          <a:xfrm>
            <a:off x="7417375" y="3911007"/>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88" name="Oval 87">
            <a:extLst>
              <a:ext uri="{FF2B5EF4-FFF2-40B4-BE49-F238E27FC236}">
                <a16:creationId xmlns:a16="http://schemas.microsoft.com/office/drawing/2014/main" id="{4BA2A10A-1B7E-44D6-9D91-7B3BD32677A9}"/>
              </a:ext>
            </a:extLst>
          </p:cNvPr>
          <p:cNvSpPr/>
          <p:nvPr/>
        </p:nvSpPr>
        <p:spPr>
          <a:xfrm>
            <a:off x="6949580" y="4373678"/>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89" name="Oval 88">
            <a:extLst>
              <a:ext uri="{FF2B5EF4-FFF2-40B4-BE49-F238E27FC236}">
                <a16:creationId xmlns:a16="http://schemas.microsoft.com/office/drawing/2014/main" id="{73A52ECA-5A93-493E-A7B2-F22B93CDE926}"/>
              </a:ext>
            </a:extLst>
          </p:cNvPr>
          <p:cNvSpPr/>
          <p:nvPr/>
        </p:nvSpPr>
        <p:spPr>
          <a:xfrm>
            <a:off x="7900309" y="4332390"/>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90" name="Oval 89">
            <a:extLst>
              <a:ext uri="{FF2B5EF4-FFF2-40B4-BE49-F238E27FC236}">
                <a16:creationId xmlns:a16="http://schemas.microsoft.com/office/drawing/2014/main" id="{EEF0FBAB-8609-489F-A9EB-56F02842BF52}"/>
              </a:ext>
            </a:extLst>
          </p:cNvPr>
          <p:cNvSpPr/>
          <p:nvPr/>
        </p:nvSpPr>
        <p:spPr>
          <a:xfrm>
            <a:off x="7432514" y="4808778"/>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Tree>
    <p:extLst>
      <p:ext uri="{BB962C8B-B14F-4D97-AF65-F5344CB8AC3E}">
        <p14:creationId xmlns:p14="http://schemas.microsoft.com/office/powerpoint/2010/main" val="3627597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these part-whole models</a:t>
            </a:r>
          </a:p>
          <a:p>
            <a:pPr algn="ctr"/>
            <a:endParaRPr lang="en-GB" sz="2000" u="sng" dirty="0">
              <a:solidFill>
                <a:schemeClr val="bg2">
                  <a:lumMod val="50000"/>
                </a:schemeClr>
              </a:solidFill>
              <a:latin typeface="SassoonCRInfantMedium" panose="02000603020000020003" pitchFamily="2" charset="0"/>
            </a:endParaRPr>
          </a:p>
        </p:txBody>
      </p:sp>
      <p:sp>
        <p:nvSpPr>
          <p:cNvPr id="37" name="Oval 36">
            <a:extLst>
              <a:ext uri="{FF2B5EF4-FFF2-40B4-BE49-F238E27FC236}">
                <a16:creationId xmlns:a16="http://schemas.microsoft.com/office/drawing/2014/main" id="{36A5CA6C-4BAF-4544-9D22-26A45C8018A9}"/>
              </a:ext>
            </a:extLst>
          </p:cNvPr>
          <p:cNvSpPr/>
          <p:nvPr/>
        </p:nvSpPr>
        <p:spPr>
          <a:xfrm>
            <a:off x="1589993" y="1458650"/>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BEEAE197-1350-44E5-9B3E-9410BB33AB69}"/>
              </a:ext>
            </a:extLst>
          </p:cNvPr>
          <p:cNvSpPr/>
          <p:nvPr/>
        </p:nvSpPr>
        <p:spPr>
          <a:xfrm>
            <a:off x="505343" y="3753036"/>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025C29D7-A5E3-4090-AA6B-7E9611BB3FAB}"/>
              </a:ext>
            </a:extLst>
          </p:cNvPr>
          <p:cNvSpPr/>
          <p:nvPr/>
        </p:nvSpPr>
        <p:spPr>
          <a:xfrm>
            <a:off x="2685630" y="3761621"/>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0" name="Table 39">
            <a:extLst>
              <a:ext uri="{FF2B5EF4-FFF2-40B4-BE49-F238E27FC236}">
                <a16:creationId xmlns:a16="http://schemas.microsoft.com/office/drawing/2014/main" id="{C3A8E663-4675-47C1-AE58-6F8B1C6F851A}"/>
              </a:ext>
            </a:extLst>
          </p:cNvPr>
          <p:cNvGraphicFramePr>
            <a:graphicFrameLocks noGrp="1"/>
          </p:cNvGraphicFramePr>
          <p:nvPr>
            <p:extLst>
              <p:ext uri="{D42A27DB-BD31-4B8C-83A1-F6EECF244321}">
                <p14:modId xmlns:p14="http://schemas.microsoft.com/office/powerpoint/2010/main" val="3756042780"/>
              </p:ext>
            </p:extLst>
          </p:nvPr>
        </p:nvGraphicFramePr>
        <p:xfrm>
          <a:off x="1924897" y="1934099"/>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rgbClr val="FF0000"/>
                          </a:solidFill>
                          <a:latin typeface="SassoonCRInfantMedium" panose="02000603020000020003" pitchFamily="2" charset="77"/>
                        </a:rPr>
                        <a:t>5</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chemeClr val="tx1"/>
                          </a:solidFill>
                          <a:latin typeface="SassoonCRInfantMedium" panose="02000603020000020003" pitchFamily="2" charset="77"/>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41" name="Straight Connector 40">
            <a:extLst>
              <a:ext uri="{FF2B5EF4-FFF2-40B4-BE49-F238E27FC236}">
                <a16:creationId xmlns:a16="http://schemas.microsoft.com/office/drawing/2014/main" id="{07239758-6912-43AA-BC5F-7CF3920CC36F}"/>
              </a:ext>
            </a:extLst>
          </p:cNvPr>
          <p:cNvCxnSpPr>
            <a:cxnSpLocks/>
            <a:stCxn id="37" idx="3"/>
            <a:endCxn id="38" idx="0"/>
          </p:cNvCxnSpPr>
          <p:nvPr/>
        </p:nvCxnSpPr>
        <p:spPr>
          <a:xfrm flipH="1">
            <a:off x="1377458" y="2920000"/>
            <a:ext cx="467972" cy="8330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66187B2-1C15-43E7-A877-F8E011E1DBA5}"/>
              </a:ext>
            </a:extLst>
          </p:cNvPr>
          <p:cNvCxnSpPr>
            <a:cxnSpLocks/>
            <a:stCxn id="37" idx="5"/>
            <a:endCxn id="39" idx="0"/>
          </p:cNvCxnSpPr>
          <p:nvPr/>
        </p:nvCxnSpPr>
        <p:spPr>
          <a:xfrm>
            <a:off x="3078786" y="2920000"/>
            <a:ext cx="478959" cy="8416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5465BB18-1D4F-404F-9167-F50C59ABF129}"/>
              </a:ext>
            </a:extLst>
          </p:cNvPr>
          <p:cNvSpPr/>
          <p:nvPr/>
        </p:nvSpPr>
        <p:spPr>
          <a:xfrm>
            <a:off x="5818712" y="1458650"/>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871B4EF1-9C60-4987-B63A-0CF95B6273FD}"/>
              </a:ext>
            </a:extLst>
          </p:cNvPr>
          <p:cNvSpPr/>
          <p:nvPr/>
        </p:nvSpPr>
        <p:spPr>
          <a:xfrm>
            <a:off x="4880805" y="3760804"/>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F97C7778-3650-4DFC-81AF-E260991277FE}"/>
              </a:ext>
            </a:extLst>
          </p:cNvPr>
          <p:cNvSpPr/>
          <p:nvPr/>
        </p:nvSpPr>
        <p:spPr>
          <a:xfrm>
            <a:off x="6822830" y="3753243"/>
            <a:ext cx="1744230" cy="171207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Table 45">
            <a:extLst>
              <a:ext uri="{FF2B5EF4-FFF2-40B4-BE49-F238E27FC236}">
                <a16:creationId xmlns:a16="http://schemas.microsoft.com/office/drawing/2014/main" id="{542D337F-DAFC-42E7-A7D4-EB698C036030}"/>
              </a:ext>
            </a:extLst>
          </p:cNvPr>
          <p:cNvGraphicFramePr>
            <a:graphicFrameLocks noGrp="1"/>
          </p:cNvGraphicFramePr>
          <p:nvPr>
            <p:extLst>
              <p:ext uri="{D42A27DB-BD31-4B8C-83A1-F6EECF244321}">
                <p14:modId xmlns:p14="http://schemas.microsoft.com/office/powerpoint/2010/main" val="2781932632"/>
              </p:ext>
            </p:extLst>
          </p:nvPr>
        </p:nvGraphicFramePr>
        <p:xfrm>
          <a:off x="6104056" y="1934100"/>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chemeClr val="tx1"/>
                          </a:solidFill>
                          <a:latin typeface="SassoonCRInfantMedium" panose="02000603020000020003" pitchFamily="2" charset="77"/>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rgbClr val="FF0000"/>
                          </a:solidFill>
                          <a:latin typeface="SassoonCRInfantMedium" panose="02000603020000020003" pitchFamily="2" charset="77"/>
                        </a:rPr>
                        <a:t>4</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47" name="Straight Connector 46">
            <a:extLst>
              <a:ext uri="{FF2B5EF4-FFF2-40B4-BE49-F238E27FC236}">
                <a16:creationId xmlns:a16="http://schemas.microsoft.com/office/drawing/2014/main" id="{42912A70-5B01-478B-B7C3-A3EEFBC04E6A}"/>
              </a:ext>
            </a:extLst>
          </p:cNvPr>
          <p:cNvCxnSpPr>
            <a:cxnSpLocks/>
            <a:stCxn id="43" idx="3"/>
            <a:endCxn id="44" idx="0"/>
          </p:cNvCxnSpPr>
          <p:nvPr/>
        </p:nvCxnSpPr>
        <p:spPr>
          <a:xfrm flipH="1">
            <a:off x="5752920" y="2920000"/>
            <a:ext cx="321229" cy="8408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5215412-DFED-4DCB-8A7D-918DD92FB765}"/>
              </a:ext>
            </a:extLst>
          </p:cNvPr>
          <p:cNvCxnSpPr>
            <a:cxnSpLocks/>
            <a:stCxn id="43" idx="5"/>
            <a:endCxn id="45" idx="0"/>
          </p:cNvCxnSpPr>
          <p:nvPr/>
        </p:nvCxnSpPr>
        <p:spPr>
          <a:xfrm>
            <a:off x="7307505" y="2920000"/>
            <a:ext cx="387440" cy="8332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Oval 81">
            <a:extLst>
              <a:ext uri="{FF2B5EF4-FFF2-40B4-BE49-F238E27FC236}">
                <a16:creationId xmlns:a16="http://schemas.microsoft.com/office/drawing/2014/main" id="{F388EFBF-0983-4209-BEB3-547E969A962C}"/>
              </a:ext>
            </a:extLst>
          </p:cNvPr>
          <p:cNvSpPr/>
          <p:nvPr/>
        </p:nvSpPr>
        <p:spPr>
          <a:xfrm>
            <a:off x="584878" y="4328883"/>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3" name="Oval 82">
            <a:extLst>
              <a:ext uri="{FF2B5EF4-FFF2-40B4-BE49-F238E27FC236}">
                <a16:creationId xmlns:a16="http://schemas.microsoft.com/office/drawing/2014/main" id="{E973E11A-4DCC-4FCB-A6B6-7F449D70B09D}"/>
              </a:ext>
            </a:extLst>
          </p:cNvPr>
          <p:cNvSpPr/>
          <p:nvPr/>
        </p:nvSpPr>
        <p:spPr>
          <a:xfrm>
            <a:off x="973549" y="3848575"/>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4" name="Oval 83">
            <a:extLst>
              <a:ext uri="{FF2B5EF4-FFF2-40B4-BE49-F238E27FC236}">
                <a16:creationId xmlns:a16="http://schemas.microsoft.com/office/drawing/2014/main" id="{0CD1250D-5311-40F9-9EF9-C903420D2239}"/>
              </a:ext>
            </a:extLst>
          </p:cNvPr>
          <p:cNvSpPr/>
          <p:nvPr/>
        </p:nvSpPr>
        <p:spPr>
          <a:xfrm>
            <a:off x="1545186" y="4051842"/>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5" name="Oval 84">
            <a:extLst>
              <a:ext uri="{FF2B5EF4-FFF2-40B4-BE49-F238E27FC236}">
                <a16:creationId xmlns:a16="http://schemas.microsoft.com/office/drawing/2014/main" id="{30FC9FF2-4101-4D54-83FD-06A02BA343E9}"/>
              </a:ext>
            </a:extLst>
          </p:cNvPr>
          <p:cNvSpPr/>
          <p:nvPr/>
        </p:nvSpPr>
        <p:spPr>
          <a:xfrm>
            <a:off x="1538471" y="4658615"/>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6" name="Oval 85">
            <a:extLst>
              <a:ext uri="{FF2B5EF4-FFF2-40B4-BE49-F238E27FC236}">
                <a16:creationId xmlns:a16="http://schemas.microsoft.com/office/drawing/2014/main" id="{8CEEB73A-2008-4108-B43D-0E389F118863}"/>
              </a:ext>
            </a:extLst>
          </p:cNvPr>
          <p:cNvSpPr/>
          <p:nvPr/>
        </p:nvSpPr>
        <p:spPr>
          <a:xfrm>
            <a:off x="934413" y="4829700"/>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7" name="Oval 86">
            <a:extLst>
              <a:ext uri="{FF2B5EF4-FFF2-40B4-BE49-F238E27FC236}">
                <a16:creationId xmlns:a16="http://schemas.microsoft.com/office/drawing/2014/main" id="{086DD271-20F8-4629-A9F2-E7B67F4E3B8B}"/>
              </a:ext>
            </a:extLst>
          </p:cNvPr>
          <p:cNvSpPr/>
          <p:nvPr/>
        </p:nvSpPr>
        <p:spPr>
          <a:xfrm>
            <a:off x="5482920" y="3886909"/>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8" name="Oval 87">
            <a:extLst>
              <a:ext uri="{FF2B5EF4-FFF2-40B4-BE49-F238E27FC236}">
                <a16:creationId xmlns:a16="http://schemas.microsoft.com/office/drawing/2014/main" id="{4BA2A10A-1B7E-44D6-9D91-7B3BD32677A9}"/>
              </a:ext>
            </a:extLst>
          </p:cNvPr>
          <p:cNvSpPr/>
          <p:nvPr/>
        </p:nvSpPr>
        <p:spPr>
          <a:xfrm>
            <a:off x="5015125" y="4349580"/>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9" name="Oval 88">
            <a:extLst>
              <a:ext uri="{FF2B5EF4-FFF2-40B4-BE49-F238E27FC236}">
                <a16:creationId xmlns:a16="http://schemas.microsoft.com/office/drawing/2014/main" id="{73A52ECA-5A93-493E-A7B2-F22B93CDE926}"/>
              </a:ext>
            </a:extLst>
          </p:cNvPr>
          <p:cNvSpPr/>
          <p:nvPr/>
        </p:nvSpPr>
        <p:spPr>
          <a:xfrm>
            <a:off x="5965854" y="4308292"/>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28" name="Oval 27">
            <a:extLst>
              <a:ext uri="{FF2B5EF4-FFF2-40B4-BE49-F238E27FC236}">
                <a16:creationId xmlns:a16="http://schemas.microsoft.com/office/drawing/2014/main" id="{079A47AC-496D-40A8-8193-3C9306C22A79}"/>
              </a:ext>
            </a:extLst>
          </p:cNvPr>
          <p:cNvSpPr/>
          <p:nvPr/>
        </p:nvSpPr>
        <p:spPr>
          <a:xfrm>
            <a:off x="2930302" y="4118615"/>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29" name="Oval 28">
            <a:extLst>
              <a:ext uri="{FF2B5EF4-FFF2-40B4-BE49-F238E27FC236}">
                <a16:creationId xmlns:a16="http://schemas.microsoft.com/office/drawing/2014/main" id="{BFFD1633-0713-49B3-8169-3DBEE6A9A90A}"/>
              </a:ext>
            </a:extLst>
          </p:cNvPr>
          <p:cNvSpPr/>
          <p:nvPr/>
        </p:nvSpPr>
        <p:spPr>
          <a:xfrm>
            <a:off x="3575078" y="3999018"/>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30" name="Oval 29">
            <a:extLst>
              <a:ext uri="{FF2B5EF4-FFF2-40B4-BE49-F238E27FC236}">
                <a16:creationId xmlns:a16="http://schemas.microsoft.com/office/drawing/2014/main" id="{456057B3-38F2-418A-9D1E-23B31580A960}"/>
              </a:ext>
            </a:extLst>
          </p:cNvPr>
          <p:cNvSpPr/>
          <p:nvPr/>
        </p:nvSpPr>
        <p:spPr>
          <a:xfrm>
            <a:off x="3401531" y="4684340"/>
            <a:ext cx="540000" cy="540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31" name="Oval 30">
            <a:extLst>
              <a:ext uri="{FF2B5EF4-FFF2-40B4-BE49-F238E27FC236}">
                <a16:creationId xmlns:a16="http://schemas.microsoft.com/office/drawing/2014/main" id="{A3343089-D2C3-45EC-B08A-3802793B161A}"/>
              </a:ext>
            </a:extLst>
          </p:cNvPr>
          <p:cNvSpPr/>
          <p:nvPr/>
        </p:nvSpPr>
        <p:spPr>
          <a:xfrm>
            <a:off x="7417375" y="3911007"/>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32" name="Oval 31">
            <a:extLst>
              <a:ext uri="{FF2B5EF4-FFF2-40B4-BE49-F238E27FC236}">
                <a16:creationId xmlns:a16="http://schemas.microsoft.com/office/drawing/2014/main" id="{10173481-ED5C-4241-A94F-3EF8E04834E6}"/>
              </a:ext>
            </a:extLst>
          </p:cNvPr>
          <p:cNvSpPr/>
          <p:nvPr/>
        </p:nvSpPr>
        <p:spPr>
          <a:xfrm>
            <a:off x="6949580" y="4373678"/>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33" name="Oval 32">
            <a:extLst>
              <a:ext uri="{FF2B5EF4-FFF2-40B4-BE49-F238E27FC236}">
                <a16:creationId xmlns:a16="http://schemas.microsoft.com/office/drawing/2014/main" id="{F9D8786C-2AE8-4849-AFF7-2111E7B49226}"/>
              </a:ext>
            </a:extLst>
          </p:cNvPr>
          <p:cNvSpPr/>
          <p:nvPr/>
        </p:nvSpPr>
        <p:spPr>
          <a:xfrm>
            <a:off x="7900309" y="4332390"/>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34" name="Oval 33">
            <a:extLst>
              <a:ext uri="{FF2B5EF4-FFF2-40B4-BE49-F238E27FC236}">
                <a16:creationId xmlns:a16="http://schemas.microsoft.com/office/drawing/2014/main" id="{5583A047-51BA-48FD-BACB-05602355EDC5}"/>
              </a:ext>
            </a:extLst>
          </p:cNvPr>
          <p:cNvSpPr/>
          <p:nvPr/>
        </p:nvSpPr>
        <p:spPr>
          <a:xfrm>
            <a:off x="7432514" y="4808778"/>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Tree>
    <p:extLst>
      <p:ext uri="{BB962C8B-B14F-4D97-AF65-F5344CB8AC3E}">
        <p14:creationId xmlns:p14="http://schemas.microsoft.com/office/powerpoint/2010/main" val="1901044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very high confidence">
            <a:extLst>
              <a:ext uri="{FF2B5EF4-FFF2-40B4-BE49-F238E27FC236}">
                <a16:creationId xmlns:a16="http://schemas.microsoft.com/office/drawing/2014/main" id="{894EB149-6E26-4926-8CA5-0DB2E9C2E9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78" name="Rectangle 77">
            <a:extLst>
              <a:ext uri="{FF2B5EF4-FFF2-40B4-BE49-F238E27FC236}">
                <a16:creationId xmlns:a16="http://schemas.microsoft.com/office/drawing/2014/main" id="{F29A5BF5-9172-4971-B770-E0DC4F577A6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Match each diagram to a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9" name="Table 78">
            <a:extLst>
              <a:ext uri="{FF2B5EF4-FFF2-40B4-BE49-F238E27FC236}">
                <a16:creationId xmlns:a16="http://schemas.microsoft.com/office/drawing/2014/main" id="{E404C0B9-87B7-4762-ACF8-E13F2D868456}"/>
              </a:ext>
            </a:extLst>
          </p:cNvPr>
          <p:cNvGraphicFramePr>
            <a:graphicFrameLocks noGrp="1"/>
          </p:cNvGraphicFramePr>
          <p:nvPr>
            <p:extLst>
              <p:ext uri="{D42A27DB-BD31-4B8C-83A1-F6EECF244321}">
                <p14:modId xmlns:p14="http://schemas.microsoft.com/office/powerpoint/2010/main" val="2629163580"/>
              </p:ext>
            </p:extLst>
          </p:nvPr>
        </p:nvGraphicFramePr>
        <p:xfrm>
          <a:off x="1615862" y="4941195"/>
          <a:ext cx="5912276" cy="836414"/>
        </p:xfrm>
        <a:graphic>
          <a:graphicData uri="http://schemas.openxmlformats.org/drawingml/2006/table">
            <a:tbl>
              <a:tblPr firstRow="1" bandRow="1">
                <a:tableStyleId>{5C22544A-7EE6-4342-B048-85BDC9FD1C3A}</a:tableStyleId>
              </a:tblPr>
              <a:tblGrid>
                <a:gridCol w="1478069">
                  <a:extLst>
                    <a:ext uri="{9D8B030D-6E8A-4147-A177-3AD203B41FA5}">
                      <a16:colId xmlns:a16="http://schemas.microsoft.com/office/drawing/2014/main" val="3737163487"/>
                    </a:ext>
                  </a:extLst>
                </a:gridCol>
                <a:gridCol w="1478069">
                  <a:extLst>
                    <a:ext uri="{9D8B030D-6E8A-4147-A177-3AD203B41FA5}">
                      <a16:colId xmlns:a16="http://schemas.microsoft.com/office/drawing/2014/main" val="2198042921"/>
                    </a:ext>
                  </a:extLst>
                </a:gridCol>
                <a:gridCol w="1478069">
                  <a:extLst>
                    <a:ext uri="{9D8B030D-6E8A-4147-A177-3AD203B41FA5}">
                      <a16:colId xmlns:a16="http://schemas.microsoft.com/office/drawing/2014/main" val="2805662095"/>
                    </a:ext>
                  </a:extLst>
                </a:gridCol>
                <a:gridCol w="1478069">
                  <a:extLst>
                    <a:ext uri="{9D8B030D-6E8A-4147-A177-3AD203B41FA5}">
                      <a16:colId xmlns:a16="http://schemas.microsoft.com/office/drawing/2014/main" val="3200092004"/>
                    </a:ext>
                  </a:extLst>
                </a:gridCol>
              </a:tblGrid>
              <a:tr h="836414">
                <a:tc>
                  <a:txBody>
                    <a:bodyPr/>
                    <a:lstStyle/>
                    <a:p>
                      <a:pPr algn="ctr"/>
                      <a:r>
                        <a:rPr lang="en-US" sz="4000" dirty="0">
                          <a:solidFill>
                            <a:schemeClr val="tx1"/>
                          </a:solidFill>
                          <a:latin typeface="SassoonCRInfantMedium" panose="02000603020000020003" pitchFamily="2" charset="77"/>
                        </a:rPr>
                        <a:t>26</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47</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33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23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spTree>
    <p:extLst>
      <p:ext uri="{BB962C8B-B14F-4D97-AF65-F5344CB8AC3E}">
        <p14:creationId xmlns:p14="http://schemas.microsoft.com/office/powerpoint/2010/main" val="2225522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very high confidence">
            <a:extLst>
              <a:ext uri="{FF2B5EF4-FFF2-40B4-BE49-F238E27FC236}">
                <a16:creationId xmlns:a16="http://schemas.microsoft.com/office/drawing/2014/main" id="{894EB149-6E26-4926-8CA5-0DB2E9C2E9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78" name="Rectangle 77">
            <a:extLst>
              <a:ext uri="{FF2B5EF4-FFF2-40B4-BE49-F238E27FC236}">
                <a16:creationId xmlns:a16="http://schemas.microsoft.com/office/drawing/2014/main" id="{F29A5BF5-9172-4971-B770-E0DC4F577A6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Match each diagram to a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9" name="Table 78">
            <a:extLst>
              <a:ext uri="{FF2B5EF4-FFF2-40B4-BE49-F238E27FC236}">
                <a16:creationId xmlns:a16="http://schemas.microsoft.com/office/drawing/2014/main" id="{E404C0B9-87B7-4762-ACF8-E13F2D868456}"/>
              </a:ext>
            </a:extLst>
          </p:cNvPr>
          <p:cNvGraphicFramePr>
            <a:graphicFrameLocks noGrp="1"/>
          </p:cNvGraphicFramePr>
          <p:nvPr>
            <p:extLst/>
          </p:nvPr>
        </p:nvGraphicFramePr>
        <p:xfrm>
          <a:off x="1615862" y="4941195"/>
          <a:ext cx="5912276" cy="836414"/>
        </p:xfrm>
        <a:graphic>
          <a:graphicData uri="http://schemas.openxmlformats.org/drawingml/2006/table">
            <a:tbl>
              <a:tblPr firstRow="1" bandRow="1">
                <a:tableStyleId>{5C22544A-7EE6-4342-B048-85BDC9FD1C3A}</a:tableStyleId>
              </a:tblPr>
              <a:tblGrid>
                <a:gridCol w="1478069">
                  <a:extLst>
                    <a:ext uri="{9D8B030D-6E8A-4147-A177-3AD203B41FA5}">
                      <a16:colId xmlns:a16="http://schemas.microsoft.com/office/drawing/2014/main" val="3737163487"/>
                    </a:ext>
                  </a:extLst>
                </a:gridCol>
                <a:gridCol w="1478069">
                  <a:extLst>
                    <a:ext uri="{9D8B030D-6E8A-4147-A177-3AD203B41FA5}">
                      <a16:colId xmlns:a16="http://schemas.microsoft.com/office/drawing/2014/main" val="2198042921"/>
                    </a:ext>
                  </a:extLst>
                </a:gridCol>
                <a:gridCol w="1478069">
                  <a:extLst>
                    <a:ext uri="{9D8B030D-6E8A-4147-A177-3AD203B41FA5}">
                      <a16:colId xmlns:a16="http://schemas.microsoft.com/office/drawing/2014/main" val="2805662095"/>
                    </a:ext>
                  </a:extLst>
                </a:gridCol>
                <a:gridCol w="1478069">
                  <a:extLst>
                    <a:ext uri="{9D8B030D-6E8A-4147-A177-3AD203B41FA5}">
                      <a16:colId xmlns:a16="http://schemas.microsoft.com/office/drawing/2014/main" val="3200092004"/>
                    </a:ext>
                  </a:extLst>
                </a:gridCol>
              </a:tblGrid>
              <a:tr h="836414">
                <a:tc>
                  <a:txBody>
                    <a:bodyPr/>
                    <a:lstStyle/>
                    <a:p>
                      <a:pPr algn="ctr"/>
                      <a:r>
                        <a:rPr lang="en-US" sz="4000" dirty="0">
                          <a:solidFill>
                            <a:schemeClr val="tx1"/>
                          </a:solidFill>
                          <a:latin typeface="SassoonCRInfantMedium" panose="02000603020000020003" pitchFamily="2" charset="77"/>
                        </a:rPr>
                        <a:t>26</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47</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33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SassoonCRInfantMedium" panose="02000603020000020003" pitchFamily="2" charset="77"/>
                        </a:rPr>
                        <a:t>23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cxnSp>
        <p:nvCxnSpPr>
          <p:cNvPr id="5" name="Straight Connector 4">
            <a:extLst>
              <a:ext uri="{FF2B5EF4-FFF2-40B4-BE49-F238E27FC236}">
                <a16:creationId xmlns:a16="http://schemas.microsoft.com/office/drawing/2014/main" id="{6EE5204F-E739-4101-B3FF-DAB482D96183}"/>
              </a:ext>
            </a:extLst>
          </p:cNvPr>
          <p:cNvCxnSpPr>
            <a:cxnSpLocks/>
          </p:cNvCxnSpPr>
          <p:nvPr/>
        </p:nvCxnSpPr>
        <p:spPr>
          <a:xfrm>
            <a:off x="2533650" y="3476433"/>
            <a:ext cx="2836179" cy="1622040"/>
          </a:xfrm>
          <a:prstGeom prst="line">
            <a:avLst/>
          </a:prstGeom>
          <a:ln w="762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6" name="Straight Connector 5">
            <a:extLst>
              <a:ext uri="{FF2B5EF4-FFF2-40B4-BE49-F238E27FC236}">
                <a16:creationId xmlns:a16="http://schemas.microsoft.com/office/drawing/2014/main" id="{C78D4AD9-9511-4A71-A812-78BC8F588A6E}"/>
              </a:ext>
            </a:extLst>
          </p:cNvPr>
          <p:cNvCxnSpPr>
            <a:cxnSpLocks/>
          </p:cNvCxnSpPr>
          <p:nvPr/>
        </p:nvCxnSpPr>
        <p:spPr>
          <a:xfrm flipH="1">
            <a:off x="2355274" y="3476433"/>
            <a:ext cx="4663745" cy="1557385"/>
          </a:xfrm>
          <a:prstGeom prst="line">
            <a:avLst/>
          </a:prstGeom>
          <a:ln w="762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838890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Complete the sentences</a:t>
            </a:r>
          </a:p>
        </p:txBody>
      </p:sp>
      <p:graphicFrame>
        <p:nvGraphicFramePr>
          <p:cNvPr id="78" name="Table 77">
            <a:extLst>
              <a:ext uri="{FF2B5EF4-FFF2-40B4-BE49-F238E27FC236}">
                <a16:creationId xmlns:a16="http://schemas.microsoft.com/office/drawing/2014/main" id="{CCD3D455-DF20-438E-A83C-733C8B3AEEF1}"/>
              </a:ext>
            </a:extLst>
          </p:cNvPr>
          <p:cNvGraphicFramePr>
            <a:graphicFrameLocks noGrp="1"/>
          </p:cNvGraphicFramePr>
          <p:nvPr>
            <p:extLst>
              <p:ext uri="{D42A27DB-BD31-4B8C-83A1-F6EECF244321}">
                <p14:modId xmlns:p14="http://schemas.microsoft.com/office/powerpoint/2010/main" val="1595808012"/>
              </p:ext>
            </p:extLst>
          </p:nvPr>
        </p:nvGraphicFramePr>
        <p:xfrm>
          <a:off x="737910" y="153341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chemeClr val="tx1"/>
                          </a:solidFill>
                          <a:latin typeface="SassoonCRInfantMedium" panose="02000603020000020003" pitchFamily="2" charset="77"/>
                        </a:rPr>
                        <a:t>36</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79" name="Table 78">
            <a:extLst>
              <a:ext uri="{FF2B5EF4-FFF2-40B4-BE49-F238E27FC236}">
                <a16:creationId xmlns:a16="http://schemas.microsoft.com/office/drawing/2014/main" id="{EA5313BB-59C9-48AF-BF26-CBFCA1810C6C}"/>
              </a:ext>
            </a:extLst>
          </p:cNvPr>
          <p:cNvGraphicFramePr>
            <a:graphicFrameLocks noGrp="1"/>
          </p:cNvGraphicFramePr>
          <p:nvPr>
            <p:extLst>
              <p:ext uri="{D42A27DB-BD31-4B8C-83A1-F6EECF244321}">
                <p14:modId xmlns:p14="http://schemas.microsoft.com/office/powerpoint/2010/main" val="3642581026"/>
              </p:ext>
            </p:extLst>
          </p:nvPr>
        </p:nvGraphicFramePr>
        <p:xfrm>
          <a:off x="737910" y="265190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4</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80" name="Table 79">
            <a:extLst>
              <a:ext uri="{FF2B5EF4-FFF2-40B4-BE49-F238E27FC236}">
                <a16:creationId xmlns:a16="http://schemas.microsoft.com/office/drawing/2014/main" id="{5EC86324-1105-4BEF-8BB5-B2BE319EBE34}"/>
              </a:ext>
            </a:extLst>
          </p:cNvPr>
          <p:cNvGraphicFramePr>
            <a:graphicFrameLocks noGrp="1"/>
          </p:cNvGraphicFramePr>
          <p:nvPr>
            <p:extLst>
              <p:ext uri="{D42A27DB-BD31-4B8C-83A1-F6EECF244321}">
                <p14:modId xmlns:p14="http://schemas.microsoft.com/office/powerpoint/2010/main" val="3980604591"/>
              </p:ext>
            </p:extLst>
          </p:nvPr>
        </p:nvGraphicFramePr>
        <p:xfrm>
          <a:off x="737910" y="376962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chemeClr val="tx1"/>
                          </a:solidFill>
                          <a:latin typeface="SassoonCRInfantMedium" panose="02000603020000020003" pitchFamily="2" charset="77"/>
                        </a:rPr>
                        <a:t>59</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82" name="Table 81">
            <a:extLst>
              <a:ext uri="{FF2B5EF4-FFF2-40B4-BE49-F238E27FC236}">
                <a16:creationId xmlns:a16="http://schemas.microsoft.com/office/drawing/2014/main" id="{2D3D7BD5-DF0D-4326-AE1F-AFD7EE966693}"/>
              </a:ext>
            </a:extLst>
          </p:cNvPr>
          <p:cNvGraphicFramePr>
            <a:graphicFrameLocks noGrp="1"/>
          </p:cNvGraphicFramePr>
          <p:nvPr>
            <p:extLst>
              <p:ext uri="{D42A27DB-BD31-4B8C-83A1-F6EECF244321}">
                <p14:modId xmlns:p14="http://schemas.microsoft.com/office/powerpoint/2010/main" val="3262548524"/>
              </p:ext>
            </p:extLst>
          </p:nvPr>
        </p:nvGraphicFramePr>
        <p:xfrm>
          <a:off x="737910" y="4892519"/>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endParaRPr lang="en-US" sz="2400" dirty="0">
                        <a:solidFill>
                          <a:schemeClr val="tx1"/>
                        </a:solidFill>
                        <a:latin typeface="SassoonCRInfantMedium" panose="02000603020000020003" pitchFamily="2" charset="77"/>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7</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spTree>
    <p:extLst>
      <p:ext uri="{BB962C8B-B14F-4D97-AF65-F5344CB8AC3E}">
        <p14:creationId xmlns:p14="http://schemas.microsoft.com/office/powerpoint/2010/main" val="3471188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Complete the sentences</a:t>
            </a:r>
          </a:p>
        </p:txBody>
      </p:sp>
      <p:graphicFrame>
        <p:nvGraphicFramePr>
          <p:cNvPr id="78" name="Table 77">
            <a:extLst>
              <a:ext uri="{FF2B5EF4-FFF2-40B4-BE49-F238E27FC236}">
                <a16:creationId xmlns:a16="http://schemas.microsoft.com/office/drawing/2014/main" id="{CCD3D455-DF20-438E-A83C-733C8B3AEEF1}"/>
              </a:ext>
            </a:extLst>
          </p:cNvPr>
          <p:cNvGraphicFramePr>
            <a:graphicFrameLocks noGrp="1"/>
          </p:cNvGraphicFramePr>
          <p:nvPr>
            <p:extLst>
              <p:ext uri="{D42A27DB-BD31-4B8C-83A1-F6EECF244321}">
                <p14:modId xmlns:p14="http://schemas.microsoft.com/office/powerpoint/2010/main" val="3797126995"/>
              </p:ext>
            </p:extLst>
          </p:nvPr>
        </p:nvGraphicFramePr>
        <p:xfrm>
          <a:off x="737910" y="153341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chemeClr val="tx1"/>
                          </a:solidFill>
                          <a:latin typeface="SassoonCRInfantMedium" panose="02000603020000020003" pitchFamily="2" charset="77"/>
                        </a:rPr>
                        <a:t>36</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rgbClr val="FF0000"/>
                          </a:solidFill>
                          <a:latin typeface="SassoonCRInfantMedium" panose="02000603020000020003" pitchFamily="2" charset="77"/>
                        </a:rPr>
                        <a:t>3</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rgbClr val="FF0000"/>
                          </a:solidFill>
                          <a:latin typeface="SassoonCRInfantMedium" panose="02000603020000020003" pitchFamily="2" charset="77"/>
                        </a:rPr>
                        <a:t>6</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79" name="Table 78">
            <a:extLst>
              <a:ext uri="{FF2B5EF4-FFF2-40B4-BE49-F238E27FC236}">
                <a16:creationId xmlns:a16="http://schemas.microsoft.com/office/drawing/2014/main" id="{EA5313BB-59C9-48AF-BF26-CBFCA1810C6C}"/>
              </a:ext>
            </a:extLst>
          </p:cNvPr>
          <p:cNvGraphicFramePr>
            <a:graphicFrameLocks noGrp="1"/>
          </p:cNvGraphicFramePr>
          <p:nvPr>
            <p:extLst>
              <p:ext uri="{D42A27DB-BD31-4B8C-83A1-F6EECF244321}">
                <p14:modId xmlns:p14="http://schemas.microsoft.com/office/powerpoint/2010/main" val="2063996379"/>
              </p:ext>
            </p:extLst>
          </p:nvPr>
        </p:nvGraphicFramePr>
        <p:xfrm>
          <a:off x="737910" y="265190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rgbClr val="FF0000"/>
                          </a:solidFill>
                          <a:latin typeface="SassoonCRInfantMedium" panose="02000603020000020003" pitchFamily="2" charset="77"/>
                        </a:rPr>
                        <a:t>48</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4</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80" name="Table 79">
            <a:extLst>
              <a:ext uri="{FF2B5EF4-FFF2-40B4-BE49-F238E27FC236}">
                <a16:creationId xmlns:a16="http://schemas.microsoft.com/office/drawing/2014/main" id="{5EC86324-1105-4BEF-8BB5-B2BE319EBE34}"/>
              </a:ext>
            </a:extLst>
          </p:cNvPr>
          <p:cNvGraphicFramePr>
            <a:graphicFrameLocks noGrp="1"/>
          </p:cNvGraphicFramePr>
          <p:nvPr>
            <p:extLst>
              <p:ext uri="{D42A27DB-BD31-4B8C-83A1-F6EECF244321}">
                <p14:modId xmlns:p14="http://schemas.microsoft.com/office/powerpoint/2010/main" val="140859871"/>
              </p:ext>
            </p:extLst>
          </p:nvPr>
        </p:nvGraphicFramePr>
        <p:xfrm>
          <a:off x="737910" y="376962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chemeClr val="tx1"/>
                          </a:solidFill>
                          <a:latin typeface="SassoonCRInfantMedium" panose="02000603020000020003" pitchFamily="2" charset="77"/>
                        </a:rPr>
                        <a:t>59</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rgbClr val="FF0000"/>
                          </a:solidFill>
                          <a:latin typeface="SassoonCRInfantMedium" panose="02000603020000020003" pitchFamily="2" charset="77"/>
                        </a:rPr>
                        <a:t>5</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rgbClr val="FF0000"/>
                          </a:solidFill>
                          <a:latin typeface="SassoonCRInfantMedium" panose="02000603020000020003" pitchFamily="2" charset="77"/>
                        </a:rPr>
                        <a:t>9</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82" name="Table 81">
            <a:extLst>
              <a:ext uri="{FF2B5EF4-FFF2-40B4-BE49-F238E27FC236}">
                <a16:creationId xmlns:a16="http://schemas.microsoft.com/office/drawing/2014/main" id="{2D3D7BD5-DF0D-4326-AE1F-AFD7EE966693}"/>
              </a:ext>
            </a:extLst>
          </p:cNvPr>
          <p:cNvGraphicFramePr>
            <a:graphicFrameLocks noGrp="1"/>
          </p:cNvGraphicFramePr>
          <p:nvPr>
            <p:extLst>
              <p:ext uri="{D42A27DB-BD31-4B8C-83A1-F6EECF244321}">
                <p14:modId xmlns:p14="http://schemas.microsoft.com/office/powerpoint/2010/main" val="2237713127"/>
              </p:ext>
            </p:extLst>
          </p:nvPr>
        </p:nvGraphicFramePr>
        <p:xfrm>
          <a:off x="737910" y="4892519"/>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400" dirty="0">
                          <a:solidFill>
                            <a:srgbClr val="FF0000"/>
                          </a:solidFill>
                          <a:latin typeface="SassoonCRInfantMedium" panose="02000603020000020003" pitchFamily="2" charset="77"/>
                        </a:rPr>
                        <a:t>87</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SassoonCRInfantMedium" panose="02000603020000020003" pitchFamily="2" charset="77"/>
                        </a:rPr>
                        <a:t>7</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400" dirty="0">
                          <a:solidFill>
                            <a:schemeClr val="tx1"/>
                          </a:solidFill>
                          <a:latin typeface="SassoonCRInfantMedium" panose="02000603020000020003" pitchFamily="2" charset="77"/>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spTree>
    <p:extLst>
      <p:ext uri="{BB962C8B-B14F-4D97-AF65-F5344CB8AC3E}">
        <p14:creationId xmlns:p14="http://schemas.microsoft.com/office/powerpoint/2010/main" val="2014543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map&#10;&#10;Description generated with very high confidence">
            <a:extLst>
              <a:ext uri="{FF2B5EF4-FFF2-40B4-BE49-F238E27FC236}">
                <a16:creationId xmlns:a16="http://schemas.microsoft.com/office/drawing/2014/main" id="{27560D83-BC19-4869-B061-A0B7D0CD62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2AA130FE-76D6-47CB-9688-BC4DAB9A8D6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Lottie has 7 coins. </a:t>
            </a:r>
          </a:p>
          <a:p>
            <a:pPr algn="ctr"/>
            <a:endParaRPr lang="en-GB" sz="12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Some are 10p coins and some are 1p coins.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What total amounts could she have?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Find all the possibilities</a:t>
            </a: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27" name="Oval 26">
            <a:extLst>
              <a:ext uri="{FF2B5EF4-FFF2-40B4-BE49-F238E27FC236}">
                <a16:creationId xmlns:a16="http://schemas.microsoft.com/office/drawing/2014/main" id="{2EC62275-1639-4F0B-B18E-B38D9808D06A}"/>
              </a:ext>
            </a:extLst>
          </p:cNvPr>
          <p:cNvSpPr/>
          <p:nvPr/>
        </p:nvSpPr>
        <p:spPr>
          <a:xfrm>
            <a:off x="960714" y="3261454"/>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4A722DC5-808A-4528-94D3-7AF739D9EF03}"/>
              </a:ext>
            </a:extLst>
          </p:cNvPr>
          <p:cNvSpPr/>
          <p:nvPr/>
        </p:nvSpPr>
        <p:spPr>
          <a:xfrm>
            <a:off x="2024130" y="3266647"/>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CCD66D52-F9F9-4295-904F-CE5149DEBEC4}"/>
              </a:ext>
            </a:extLst>
          </p:cNvPr>
          <p:cNvSpPr/>
          <p:nvPr/>
        </p:nvSpPr>
        <p:spPr>
          <a:xfrm>
            <a:off x="3078310" y="3261454"/>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AD7F2973-845E-4C84-BBBA-58AE8AE54CEB}"/>
              </a:ext>
            </a:extLst>
          </p:cNvPr>
          <p:cNvSpPr/>
          <p:nvPr/>
        </p:nvSpPr>
        <p:spPr>
          <a:xfrm>
            <a:off x="4132490" y="3267042"/>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81C55DA7-7C70-4B6F-B752-70F6795F3E01}"/>
              </a:ext>
            </a:extLst>
          </p:cNvPr>
          <p:cNvSpPr/>
          <p:nvPr/>
        </p:nvSpPr>
        <p:spPr>
          <a:xfrm>
            <a:off x="5186670" y="3261454"/>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8998DB4F-653E-4775-9F10-DB19492D5F98}"/>
              </a:ext>
            </a:extLst>
          </p:cNvPr>
          <p:cNvSpPr/>
          <p:nvPr/>
        </p:nvSpPr>
        <p:spPr>
          <a:xfrm>
            <a:off x="6250086" y="3266647"/>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E04680A7-564E-4A3C-89A0-C8857342F1C4}"/>
              </a:ext>
            </a:extLst>
          </p:cNvPr>
          <p:cNvSpPr/>
          <p:nvPr/>
        </p:nvSpPr>
        <p:spPr>
          <a:xfrm>
            <a:off x="7304266" y="3261454"/>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6576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logo&#10;&#10;Description generated with high confidence">
            <a:extLst>
              <a:ext uri="{FF2B5EF4-FFF2-40B4-BE49-F238E27FC236}">
                <a16:creationId xmlns:a16="http://schemas.microsoft.com/office/drawing/2014/main" id="{04C10092-14B3-45B1-84D1-CB43DB54CD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74" name="Rectangle 73">
            <a:extLst>
              <a:ext uri="{FF2B5EF4-FFF2-40B4-BE49-F238E27FC236}">
                <a16:creationId xmlns:a16="http://schemas.microsoft.com/office/drawing/2014/main" id="{66A83309-C160-4C6B-9F31-1CAA998D7D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Lottie has 7 coins. </a:t>
            </a:r>
          </a:p>
          <a:p>
            <a:pPr algn="ctr"/>
            <a:r>
              <a:rPr lang="en-GB" sz="2400" dirty="0">
                <a:solidFill>
                  <a:schemeClr val="tx1"/>
                </a:solidFill>
                <a:latin typeface="SassoonCRInfantMedium" panose="02000603020000020003" pitchFamily="2" charset="0"/>
              </a:rPr>
              <a:t>Some are 10p coins and some are 1p coins.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What total amounts could she have?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75" name="TextBox 74">
            <a:extLst>
              <a:ext uri="{FF2B5EF4-FFF2-40B4-BE49-F238E27FC236}">
                <a16:creationId xmlns:a16="http://schemas.microsoft.com/office/drawing/2014/main" id="{352F771E-593E-4349-9343-1E6C1CF324CB}"/>
              </a:ext>
            </a:extLst>
          </p:cNvPr>
          <p:cNvSpPr txBox="1"/>
          <p:nvPr/>
        </p:nvSpPr>
        <p:spPr>
          <a:xfrm>
            <a:off x="6337442" y="2705429"/>
            <a:ext cx="621200"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61p</a:t>
            </a:r>
          </a:p>
        </p:txBody>
      </p:sp>
      <p:sp>
        <p:nvSpPr>
          <p:cNvPr id="76" name="TextBox 75">
            <a:extLst>
              <a:ext uri="{FF2B5EF4-FFF2-40B4-BE49-F238E27FC236}">
                <a16:creationId xmlns:a16="http://schemas.microsoft.com/office/drawing/2014/main" id="{A815D432-67B1-4221-B662-DD401355AEEA}"/>
              </a:ext>
            </a:extLst>
          </p:cNvPr>
          <p:cNvSpPr txBox="1"/>
          <p:nvPr/>
        </p:nvSpPr>
        <p:spPr>
          <a:xfrm>
            <a:off x="6356079" y="3328479"/>
            <a:ext cx="1588668"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52p</a:t>
            </a:r>
          </a:p>
        </p:txBody>
      </p:sp>
      <p:sp>
        <p:nvSpPr>
          <p:cNvPr id="77" name="TextBox 76">
            <a:extLst>
              <a:ext uri="{FF2B5EF4-FFF2-40B4-BE49-F238E27FC236}">
                <a16:creationId xmlns:a16="http://schemas.microsoft.com/office/drawing/2014/main" id="{8858AEF4-5E12-4D7F-A894-AD05A9B88361}"/>
              </a:ext>
            </a:extLst>
          </p:cNvPr>
          <p:cNvSpPr txBox="1"/>
          <p:nvPr/>
        </p:nvSpPr>
        <p:spPr>
          <a:xfrm>
            <a:off x="6361666" y="3945626"/>
            <a:ext cx="1588668"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43p</a:t>
            </a:r>
          </a:p>
        </p:txBody>
      </p:sp>
      <p:sp>
        <p:nvSpPr>
          <p:cNvPr id="78" name="TextBox 77">
            <a:extLst>
              <a:ext uri="{FF2B5EF4-FFF2-40B4-BE49-F238E27FC236}">
                <a16:creationId xmlns:a16="http://schemas.microsoft.com/office/drawing/2014/main" id="{88C27416-1A63-4FF6-871A-7CC7412A9DF5}"/>
              </a:ext>
            </a:extLst>
          </p:cNvPr>
          <p:cNvSpPr txBox="1"/>
          <p:nvPr/>
        </p:nvSpPr>
        <p:spPr>
          <a:xfrm>
            <a:off x="6397703" y="4582937"/>
            <a:ext cx="1588668"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34p</a:t>
            </a:r>
          </a:p>
        </p:txBody>
      </p:sp>
      <p:sp>
        <p:nvSpPr>
          <p:cNvPr id="79" name="TextBox 78">
            <a:extLst>
              <a:ext uri="{FF2B5EF4-FFF2-40B4-BE49-F238E27FC236}">
                <a16:creationId xmlns:a16="http://schemas.microsoft.com/office/drawing/2014/main" id="{705526AF-FA97-4753-920C-C5426F7C9F2B}"/>
              </a:ext>
            </a:extLst>
          </p:cNvPr>
          <p:cNvSpPr txBox="1"/>
          <p:nvPr/>
        </p:nvSpPr>
        <p:spPr>
          <a:xfrm>
            <a:off x="6397703" y="5172989"/>
            <a:ext cx="1588668"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25p</a:t>
            </a:r>
          </a:p>
        </p:txBody>
      </p:sp>
      <p:sp>
        <p:nvSpPr>
          <p:cNvPr id="80" name="TextBox 79">
            <a:extLst>
              <a:ext uri="{FF2B5EF4-FFF2-40B4-BE49-F238E27FC236}">
                <a16:creationId xmlns:a16="http://schemas.microsoft.com/office/drawing/2014/main" id="{2CA66115-0408-4420-92B5-C8302BF0FD18}"/>
              </a:ext>
            </a:extLst>
          </p:cNvPr>
          <p:cNvSpPr txBox="1"/>
          <p:nvPr/>
        </p:nvSpPr>
        <p:spPr>
          <a:xfrm>
            <a:off x="6353337" y="5790136"/>
            <a:ext cx="1588668" cy="400110"/>
          </a:xfrm>
          <a:prstGeom prst="rect">
            <a:avLst/>
          </a:prstGeom>
          <a:noFill/>
        </p:spPr>
        <p:txBody>
          <a:bodyPr wrap="square" rtlCol="0">
            <a:spAutoFit/>
          </a:bodyPr>
          <a:lstStyle/>
          <a:p>
            <a:r>
              <a:rPr lang="en-US" sz="2000" dirty="0">
                <a:solidFill>
                  <a:srgbClr val="FF0000"/>
                </a:solidFill>
                <a:latin typeface="SassoonCRInfantMedium" panose="02000603020000020003" pitchFamily="2" charset="77"/>
              </a:rPr>
              <a:t>16p</a:t>
            </a:r>
          </a:p>
        </p:txBody>
      </p:sp>
    </p:spTree>
    <p:extLst>
      <p:ext uri="{BB962C8B-B14F-4D97-AF65-F5344CB8AC3E}">
        <p14:creationId xmlns:p14="http://schemas.microsoft.com/office/powerpoint/2010/main" val="1246534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Callum has completed the diagram. </a:t>
            </a:r>
          </a:p>
          <a:p>
            <a:pPr algn="ctr"/>
            <a:r>
              <a:rPr lang="en-GB" sz="2400" dirty="0">
                <a:solidFill>
                  <a:schemeClr val="tx1"/>
                </a:solidFill>
                <a:latin typeface="SassoonCRInfantMedium" panose="02000603020000020003" pitchFamily="2" charset="0"/>
              </a:rPr>
              <a:t>Do you think he has done it correctly? Explain how you know.</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 </a:t>
            </a: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7" name="Oval 6">
            <a:extLst>
              <a:ext uri="{FF2B5EF4-FFF2-40B4-BE49-F238E27FC236}">
                <a16:creationId xmlns:a16="http://schemas.microsoft.com/office/drawing/2014/main" id="{B664D635-CC4B-4A1A-B965-729E070BB411}"/>
              </a:ext>
            </a:extLst>
          </p:cNvPr>
          <p:cNvSpPr/>
          <p:nvPr/>
        </p:nvSpPr>
        <p:spPr>
          <a:xfrm>
            <a:off x="1252164" y="2494820"/>
            <a:ext cx="2520000" cy="2520000"/>
          </a:xfrm>
          <a:prstGeom prst="ellipse">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89C7A61-898B-44FA-9BB6-7117B7DB5DBC}"/>
              </a:ext>
            </a:extLst>
          </p:cNvPr>
          <p:cNvSpPr/>
          <p:nvPr/>
        </p:nvSpPr>
        <p:spPr>
          <a:xfrm>
            <a:off x="5371836" y="2494820"/>
            <a:ext cx="2520000" cy="2520000"/>
          </a:xfrm>
          <a:prstGeom prst="ellipse">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8540630-C705-40C4-A4E9-DC4451FF3CA3}"/>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Greater than 80</a:t>
            </a:r>
          </a:p>
        </p:txBody>
      </p:sp>
      <p:sp>
        <p:nvSpPr>
          <p:cNvPr id="11" name="TextBox 10">
            <a:extLst>
              <a:ext uri="{FF2B5EF4-FFF2-40B4-BE49-F238E27FC236}">
                <a16:creationId xmlns:a16="http://schemas.microsoft.com/office/drawing/2014/main" id="{0F5B5584-D75A-43A2-92E4-3114D86B7980}"/>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Less than 63</a:t>
            </a:r>
          </a:p>
        </p:txBody>
      </p:sp>
      <p:sp>
        <p:nvSpPr>
          <p:cNvPr id="12" name="TextBox 11">
            <a:extLst>
              <a:ext uri="{FF2B5EF4-FFF2-40B4-BE49-F238E27FC236}">
                <a16:creationId xmlns:a16="http://schemas.microsoft.com/office/drawing/2014/main" id="{5EAF99F7-94BB-40EE-92B2-BD49351EF94D}"/>
              </a:ext>
            </a:extLst>
          </p:cNvPr>
          <p:cNvSpPr txBox="1"/>
          <p:nvPr/>
        </p:nvSpPr>
        <p:spPr>
          <a:xfrm>
            <a:off x="5711679" y="3105065"/>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62</a:t>
            </a:r>
          </a:p>
        </p:txBody>
      </p:sp>
      <p:sp>
        <p:nvSpPr>
          <p:cNvPr id="13" name="TextBox 12">
            <a:extLst>
              <a:ext uri="{FF2B5EF4-FFF2-40B4-BE49-F238E27FC236}">
                <a16:creationId xmlns:a16="http://schemas.microsoft.com/office/drawing/2014/main" id="{BDDD579C-2934-424F-BD69-1B7CA91D928F}"/>
              </a:ext>
            </a:extLst>
          </p:cNvPr>
          <p:cNvSpPr txBox="1"/>
          <p:nvPr/>
        </p:nvSpPr>
        <p:spPr>
          <a:xfrm>
            <a:off x="6002623" y="402608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46</a:t>
            </a:r>
          </a:p>
        </p:txBody>
      </p:sp>
      <p:sp>
        <p:nvSpPr>
          <p:cNvPr id="14" name="TextBox 13">
            <a:extLst>
              <a:ext uri="{FF2B5EF4-FFF2-40B4-BE49-F238E27FC236}">
                <a16:creationId xmlns:a16="http://schemas.microsoft.com/office/drawing/2014/main" id="{84B0E532-228C-4220-BBB8-024061196F76}"/>
              </a:ext>
            </a:extLst>
          </p:cNvPr>
          <p:cNvSpPr txBox="1"/>
          <p:nvPr/>
        </p:nvSpPr>
        <p:spPr>
          <a:xfrm>
            <a:off x="6718514" y="3267903"/>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64</a:t>
            </a:r>
          </a:p>
        </p:txBody>
      </p:sp>
      <p:sp>
        <p:nvSpPr>
          <p:cNvPr id="15" name="TextBox 14">
            <a:extLst>
              <a:ext uri="{FF2B5EF4-FFF2-40B4-BE49-F238E27FC236}">
                <a16:creationId xmlns:a16="http://schemas.microsoft.com/office/drawing/2014/main" id="{122A7681-99BA-468A-81B8-18F2777064A3}"/>
              </a:ext>
            </a:extLst>
          </p:cNvPr>
          <p:cNvSpPr txBox="1"/>
          <p:nvPr/>
        </p:nvSpPr>
        <p:spPr>
          <a:xfrm>
            <a:off x="1516282" y="309253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65</a:t>
            </a:r>
          </a:p>
        </p:txBody>
      </p:sp>
      <p:sp>
        <p:nvSpPr>
          <p:cNvPr id="20" name="TextBox 19">
            <a:extLst>
              <a:ext uri="{FF2B5EF4-FFF2-40B4-BE49-F238E27FC236}">
                <a16:creationId xmlns:a16="http://schemas.microsoft.com/office/drawing/2014/main" id="{7BA7192F-D4A2-46CF-B323-5855EE46A38C}"/>
              </a:ext>
            </a:extLst>
          </p:cNvPr>
          <p:cNvSpPr txBox="1"/>
          <p:nvPr/>
        </p:nvSpPr>
        <p:spPr>
          <a:xfrm>
            <a:off x="2636840" y="324649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93</a:t>
            </a:r>
          </a:p>
        </p:txBody>
      </p:sp>
      <p:sp>
        <p:nvSpPr>
          <p:cNvPr id="21" name="TextBox 20">
            <a:extLst>
              <a:ext uri="{FF2B5EF4-FFF2-40B4-BE49-F238E27FC236}">
                <a16:creationId xmlns:a16="http://schemas.microsoft.com/office/drawing/2014/main" id="{1EFAE427-60C3-4AB9-BF50-8A2A2C78E8E7}"/>
              </a:ext>
            </a:extLst>
          </p:cNvPr>
          <p:cNvSpPr txBox="1"/>
          <p:nvPr/>
        </p:nvSpPr>
        <p:spPr>
          <a:xfrm>
            <a:off x="2158558" y="405028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81</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Callum has completed the diagram. </a:t>
            </a:r>
          </a:p>
          <a:p>
            <a:pPr algn="ctr"/>
            <a:r>
              <a:rPr lang="en-GB" sz="2400" dirty="0">
                <a:solidFill>
                  <a:schemeClr val="tx1"/>
                </a:solidFill>
                <a:latin typeface="SassoonCRInfantMedium" panose="02000603020000020003" pitchFamily="2" charset="0"/>
              </a:rPr>
              <a:t>Do you think he has done it correctly? Explain how you know.</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lvl="0" algn="ctr" defTabSz="514350">
              <a:defRPr/>
            </a:pPr>
            <a:r>
              <a:rPr lang="en-GB" sz="2400" dirty="0">
                <a:solidFill>
                  <a:schemeClr val="tx1"/>
                </a:solidFill>
                <a:latin typeface="SassoonCRInfantMedium" panose="02000603020000020003" pitchFamily="2" charset="0"/>
              </a:rPr>
              <a:t>Callum has not completed the diagram correctly. </a:t>
            </a:r>
          </a:p>
          <a:p>
            <a:pPr lvl="0" algn="ctr" defTabSz="514350">
              <a:defRPr/>
            </a:pPr>
            <a:endParaRPr lang="en-GB" sz="1200" dirty="0">
              <a:solidFill>
                <a:schemeClr val="tx1"/>
              </a:solidFill>
              <a:latin typeface="SassoonCRInfantMedium" panose="02000603020000020003" pitchFamily="2" charset="0"/>
            </a:endParaRPr>
          </a:p>
          <a:p>
            <a:pPr lvl="0" algn="ctr" defTabSz="514350">
              <a:defRPr/>
            </a:pPr>
            <a:r>
              <a:rPr lang="en-GB" sz="2400" spc="-300" dirty="0">
                <a:solidFill>
                  <a:schemeClr val="tx1"/>
                </a:solidFill>
                <a:latin typeface="SassoonCRInfantMedium" panose="02000603020000020003" pitchFamily="2" charset="0"/>
              </a:rPr>
              <a:t>_____</a:t>
            </a:r>
            <a:r>
              <a:rPr lang="en-GB" sz="2400" dirty="0">
                <a:solidFill>
                  <a:schemeClr val="tx1"/>
                </a:solidFill>
                <a:latin typeface="SassoonCRInfantMedium" panose="02000603020000020003" pitchFamily="2" charset="0"/>
              </a:rPr>
              <a:t> is not greater than 80. </a:t>
            </a:r>
            <a:r>
              <a:rPr lang="en-GB" sz="2400" spc="-300" dirty="0">
                <a:solidFill>
                  <a:schemeClr val="tx1"/>
                </a:solidFill>
                <a:latin typeface="SassoonCRInfantMedium" panose="02000603020000020003" pitchFamily="2" charset="0"/>
              </a:rPr>
              <a:t>_____</a:t>
            </a:r>
            <a:r>
              <a:rPr lang="en-GB" sz="2400" dirty="0">
                <a:solidFill>
                  <a:schemeClr val="tx1"/>
                </a:solidFill>
                <a:latin typeface="SassoonCRInfantMedium" panose="02000603020000020003" pitchFamily="2" charset="0"/>
              </a:rPr>
              <a:t> is not less than 63.</a:t>
            </a:r>
          </a:p>
          <a:p>
            <a:pPr algn="ctr"/>
            <a:r>
              <a:rPr lang="en-GB" sz="2400" dirty="0">
                <a:solidFill>
                  <a:schemeClr val="tx1"/>
                </a:solidFill>
                <a:latin typeface="SassoonCRInfantMedium" panose="02000603020000020003" pitchFamily="2" charset="0"/>
              </a:rPr>
              <a:t> </a:t>
            </a: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7" name="Oval 6">
            <a:extLst>
              <a:ext uri="{FF2B5EF4-FFF2-40B4-BE49-F238E27FC236}">
                <a16:creationId xmlns:a16="http://schemas.microsoft.com/office/drawing/2014/main" id="{B664D635-CC4B-4A1A-B965-729E070BB411}"/>
              </a:ext>
            </a:extLst>
          </p:cNvPr>
          <p:cNvSpPr/>
          <p:nvPr/>
        </p:nvSpPr>
        <p:spPr>
          <a:xfrm>
            <a:off x="1252164" y="2494820"/>
            <a:ext cx="2520000" cy="2520000"/>
          </a:xfrm>
          <a:prstGeom prst="ellipse">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89C7A61-898B-44FA-9BB6-7117B7DB5DBC}"/>
              </a:ext>
            </a:extLst>
          </p:cNvPr>
          <p:cNvSpPr/>
          <p:nvPr/>
        </p:nvSpPr>
        <p:spPr>
          <a:xfrm>
            <a:off x="5371836" y="2494820"/>
            <a:ext cx="2520000" cy="2520000"/>
          </a:xfrm>
          <a:prstGeom prst="ellipse">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8540630-C705-40C4-A4E9-DC4451FF3CA3}"/>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Greater than 80</a:t>
            </a:r>
          </a:p>
        </p:txBody>
      </p:sp>
      <p:sp>
        <p:nvSpPr>
          <p:cNvPr id="11" name="TextBox 10">
            <a:extLst>
              <a:ext uri="{FF2B5EF4-FFF2-40B4-BE49-F238E27FC236}">
                <a16:creationId xmlns:a16="http://schemas.microsoft.com/office/drawing/2014/main" id="{0F5B5584-D75A-43A2-92E4-3114D86B7980}"/>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Less than 63</a:t>
            </a:r>
          </a:p>
        </p:txBody>
      </p:sp>
      <p:sp>
        <p:nvSpPr>
          <p:cNvPr id="12" name="TextBox 11">
            <a:extLst>
              <a:ext uri="{FF2B5EF4-FFF2-40B4-BE49-F238E27FC236}">
                <a16:creationId xmlns:a16="http://schemas.microsoft.com/office/drawing/2014/main" id="{5EAF99F7-94BB-40EE-92B2-BD49351EF94D}"/>
              </a:ext>
            </a:extLst>
          </p:cNvPr>
          <p:cNvSpPr txBox="1"/>
          <p:nvPr/>
        </p:nvSpPr>
        <p:spPr>
          <a:xfrm>
            <a:off x="5711679" y="3105065"/>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62</a:t>
            </a:r>
          </a:p>
        </p:txBody>
      </p:sp>
      <p:sp>
        <p:nvSpPr>
          <p:cNvPr id="13" name="TextBox 12">
            <a:extLst>
              <a:ext uri="{FF2B5EF4-FFF2-40B4-BE49-F238E27FC236}">
                <a16:creationId xmlns:a16="http://schemas.microsoft.com/office/drawing/2014/main" id="{BDDD579C-2934-424F-BD69-1B7CA91D928F}"/>
              </a:ext>
            </a:extLst>
          </p:cNvPr>
          <p:cNvSpPr txBox="1"/>
          <p:nvPr/>
        </p:nvSpPr>
        <p:spPr>
          <a:xfrm>
            <a:off x="6002623" y="402608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46</a:t>
            </a:r>
          </a:p>
        </p:txBody>
      </p:sp>
      <p:sp>
        <p:nvSpPr>
          <p:cNvPr id="14" name="TextBox 13">
            <a:extLst>
              <a:ext uri="{FF2B5EF4-FFF2-40B4-BE49-F238E27FC236}">
                <a16:creationId xmlns:a16="http://schemas.microsoft.com/office/drawing/2014/main" id="{84B0E532-228C-4220-BBB8-024061196F76}"/>
              </a:ext>
            </a:extLst>
          </p:cNvPr>
          <p:cNvSpPr txBox="1"/>
          <p:nvPr/>
        </p:nvSpPr>
        <p:spPr>
          <a:xfrm>
            <a:off x="6718514" y="3267903"/>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64</a:t>
            </a:r>
          </a:p>
        </p:txBody>
      </p:sp>
      <p:sp>
        <p:nvSpPr>
          <p:cNvPr id="15" name="TextBox 14">
            <a:extLst>
              <a:ext uri="{FF2B5EF4-FFF2-40B4-BE49-F238E27FC236}">
                <a16:creationId xmlns:a16="http://schemas.microsoft.com/office/drawing/2014/main" id="{122A7681-99BA-468A-81B8-18F2777064A3}"/>
              </a:ext>
            </a:extLst>
          </p:cNvPr>
          <p:cNvSpPr txBox="1"/>
          <p:nvPr/>
        </p:nvSpPr>
        <p:spPr>
          <a:xfrm>
            <a:off x="1516282" y="309253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65</a:t>
            </a:r>
          </a:p>
        </p:txBody>
      </p:sp>
      <p:sp>
        <p:nvSpPr>
          <p:cNvPr id="20" name="TextBox 19">
            <a:extLst>
              <a:ext uri="{FF2B5EF4-FFF2-40B4-BE49-F238E27FC236}">
                <a16:creationId xmlns:a16="http://schemas.microsoft.com/office/drawing/2014/main" id="{7BA7192F-D4A2-46CF-B323-5855EE46A38C}"/>
              </a:ext>
            </a:extLst>
          </p:cNvPr>
          <p:cNvSpPr txBox="1"/>
          <p:nvPr/>
        </p:nvSpPr>
        <p:spPr>
          <a:xfrm>
            <a:off x="2636840" y="324649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93</a:t>
            </a:r>
          </a:p>
        </p:txBody>
      </p:sp>
      <p:sp>
        <p:nvSpPr>
          <p:cNvPr id="21" name="TextBox 20">
            <a:extLst>
              <a:ext uri="{FF2B5EF4-FFF2-40B4-BE49-F238E27FC236}">
                <a16:creationId xmlns:a16="http://schemas.microsoft.com/office/drawing/2014/main" id="{1EFAE427-60C3-4AB9-BF50-8A2A2C78E8E7}"/>
              </a:ext>
            </a:extLst>
          </p:cNvPr>
          <p:cNvSpPr txBox="1"/>
          <p:nvPr/>
        </p:nvSpPr>
        <p:spPr>
          <a:xfrm>
            <a:off x="2158558" y="405028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81</a:t>
            </a:r>
          </a:p>
        </p:txBody>
      </p:sp>
    </p:spTree>
    <p:extLst>
      <p:ext uri="{BB962C8B-B14F-4D97-AF65-F5344CB8AC3E}">
        <p14:creationId xmlns:p14="http://schemas.microsoft.com/office/powerpoint/2010/main" val="4080725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Callum has completed the diagram. </a:t>
            </a:r>
          </a:p>
          <a:p>
            <a:pPr algn="ctr"/>
            <a:r>
              <a:rPr lang="en-GB" sz="2400" dirty="0">
                <a:solidFill>
                  <a:schemeClr val="tx1"/>
                </a:solidFill>
                <a:latin typeface="SassoonCRInfantMedium" panose="02000603020000020003" pitchFamily="2" charset="0"/>
              </a:rPr>
              <a:t>Do you think he has done it correctly? Explain how you know.</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lvl="0" algn="ctr" defTabSz="514350">
              <a:defRPr/>
            </a:pPr>
            <a:r>
              <a:rPr lang="en-GB" sz="2400" dirty="0">
                <a:solidFill>
                  <a:srgbClr val="FF0000"/>
                </a:solidFill>
                <a:latin typeface="SassoonCRInfantMedium" panose="02000603020000020003" pitchFamily="2" charset="0"/>
              </a:rPr>
              <a:t>Callum has not completed the diagram correctly. </a:t>
            </a:r>
          </a:p>
          <a:p>
            <a:pPr lvl="0" algn="ctr" defTabSz="514350">
              <a:defRPr/>
            </a:pPr>
            <a:endParaRPr lang="en-GB" sz="1200" dirty="0">
              <a:solidFill>
                <a:srgbClr val="FF0000"/>
              </a:solidFill>
              <a:latin typeface="SassoonCRInfantMedium" panose="02000603020000020003" pitchFamily="2" charset="0"/>
            </a:endParaRPr>
          </a:p>
          <a:p>
            <a:pPr lvl="0" algn="ctr" defTabSz="514350">
              <a:defRPr/>
            </a:pPr>
            <a:r>
              <a:rPr lang="en-GB" sz="2400" spc="-300" dirty="0">
                <a:solidFill>
                  <a:srgbClr val="FF0000"/>
                </a:solidFill>
                <a:latin typeface="SassoonCRInfantMedium" panose="02000603020000020003" pitchFamily="2" charset="0"/>
              </a:rPr>
              <a:t>_____</a:t>
            </a:r>
            <a:r>
              <a:rPr lang="en-GB" sz="2400" dirty="0">
                <a:solidFill>
                  <a:srgbClr val="FF0000"/>
                </a:solidFill>
                <a:latin typeface="SassoonCRInfantMedium" panose="02000603020000020003" pitchFamily="2" charset="0"/>
              </a:rPr>
              <a:t> is not greater than 80. </a:t>
            </a:r>
            <a:r>
              <a:rPr lang="en-GB" sz="2400" spc="-300" dirty="0">
                <a:solidFill>
                  <a:srgbClr val="FF0000"/>
                </a:solidFill>
                <a:latin typeface="SassoonCRInfantMedium" panose="02000603020000020003" pitchFamily="2" charset="0"/>
              </a:rPr>
              <a:t>_____</a:t>
            </a:r>
            <a:r>
              <a:rPr lang="en-GB" sz="2400" dirty="0">
                <a:solidFill>
                  <a:srgbClr val="FF0000"/>
                </a:solidFill>
                <a:latin typeface="SassoonCRInfantMedium" panose="02000603020000020003" pitchFamily="2" charset="0"/>
              </a:rPr>
              <a:t> is not less than 63.</a:t>
            </a:r>
          </a:p>
          <a:p>
            <a:pPr algn="ctr"/>
            <a:r>
              <a:rPr lang="en-GB" sz="2400" dirty="0">
                <a:solidFill>
                  <a:srgbClr val="FF0000"/>
                </a:solidFill>
                <a:latin typeface="SassoonCRInfantMedium" panose="02000603020000020003" pitchFamily="2" charset="0"/>
              </a:rPr>
              <a:t> </a:t>
            </a:r>
            <a:endParaRPr lang="en-GB" sz="2400" dirty="0">
              <a:solidFill>
                <a:srgbClr val="FF0000"/>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7" name="Oval 6">
            <a:extLst>
              <a:ext uri="{FF2B5EF4-FFF2-40B4-BE49-F238E27FC236}">
                <a16:creationId xmlns:a16="http://schemas.microsoft.com/office/drawing/2014/main" id="{B664D635-CC4B-4A1A-B965-729E070BB411}"/>
              </a:ext>
            </a:extLst>
          </p:cNvPr>
          <p:cNvSpPr/>
          <p:nvPr/>
        </p:nvSpPr>
        <p:spPr>
          <a:xfrm>
            <a:off x="1252164" y="2494820"/>
            <a:ext cx="2520000" cy="2520000"/>
          </a:xfrm>
          <a:prstGeom prst="ellipse">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89C7A61-898B-44FA-9BB6-7117B7DB5DBC}"/>
              </a:ext>
            </a:extLst>
          </p:cNvPr>
          <p:cNvSpPr/>
          <p:nvPr/>
        </p:nvSpPr>
        <p:spPr>
          <a:xfrm>
            <a:off x="5371836" y="2494820"/>
            <a:ext cx="2520000" cy="2520000"/>
          </a:xfrm>
          <a:prstGeom prst="ellipse">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8540630-C705-40C4-A4E9-DC4451FF3CA3}"/>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Greater than 80</a:t>
            </a:r>
          </a:p>
        </p:txBody>
      </p:sp>
      <p:sp>
        <p:nvSpPr>
          <p:cNvPr id="11" name="TextBox 10">
            <a:extLst>
              <a:ext uri="{FF2B5EF4-FFF2-40B4-BE49-F238E27FC236}">
                <a16:creationId xmlns:a16="http://schemas.microsoft.com/office/drawing/2014/main" id="{0F5B5584-D75A-43A2-92E4-3114D86B7980}"/>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dirty="0">
                <a:latin typeface="SassoonCRInfantMedium" panose="02000603020000020003" pitchFamily="2" charset="77"/>
              </a:rPr>
              <a:t>Less than 63</a:t>
            </a:r>
          </a:p>
        </p:txBody>
      </p:sp>
      <p:sp>
        <p:nvSpPr>
          <p:cNvPr id="12" name="TextBox 11">
            <a:extLst>
              <a:ext uri="{FF2B5EF4-FFF2-40B4-BE49-F238E27FC236}">
                <a16:creationId xmlns:a16="http://schemas.microsoft.com/office/drawing/2014/main" id="{5EAF99F7-94BB-40EE-92B2-BD49351EF94D}"/>
              </a:ext>
            </a:extLst>
          </p:cNvPr>
          <p:cNvSpPr txBox="1"/>
          <p:nvPr/>
        </p:nvSpPr>
        <p:spPr>
          <a:xfrm>
            <a:off x="5711679" y="3105065"/>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62</a:t>
            </a:r>
          </a:p>
        </p:txBody>
      </p:sp>
      <p:sp>
        <p:nvSpPr>
          <p:cNvPr id="13" name="TextBox 12">
            <a:extLst>
              <a:ext uri="{FF2B5EF4-FFF2-40B4-BE49-F238E27FC236}">
                <a16:creationId xmlns:a16="http://schemas.microsoft.com/office/drawing/2014/main" id="{BDDD579C-2934-424F-BD69-1B7CA91D928F}"/>
              </a:ext>
            </a:extLst>
          </p:cNvPr>
          <p:cNvSpPr txBox="1"/>
          <p:nvPr/>
        </p:nvSpPr>
        <p:spPr>
          <a:xfrm>
            <a:off x="6002623" y="402608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46</a:t>
            </a:r>
          </a:p>
        </p:txBody>
      </p:sp>
      <p:sp>
        <p:nvSpPr>
          <p:cNvPr id="14" name="TextBox 13">
            <a:extLst>
              <a:ext uri="{FF2B5EF4-FFF2-40B4-BE49-F238E27FC236}">
                <a16:creationId xmlns:a16="http://schemas.microsoft.com/office/drawing/2014/main" id="{84B0E532-228C-4220-BBB8-024061196F76}"/>
              </a:ext>
            </a:extLst>
          </p:cNvPr>
          <p:cNvSpPr txBox="1"/>
          <p:nvPr/>
        </p:nvSpPr>
        <p:spPr>
          <a:xfrm>
            <a:off x="6718514" y="3267903"/>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64</a:t>
            </a:r>
          </a:p>
        </p:txBody>
      </p:sp>
      <p:sp>
        <p:nvSpPr>
          <p:cNvPr id="15" name="TextBox 14">
            <a:extLst>
              <a:ext uri="{FF2B5EF4-FFF2-40B4-BE49-F238E27FC236}">
                <a16:creationId xmlns:a16="http://schemas.microsoft.com/office/drawing/2014/main" id="{122A7681-99BA-468A-81B8-18F2777064A3}"/>
              </a:ext>
            </a:extLst>
          </p:cNvPr>
          <p:cNvSpPr txBox="1"/>
          <p:nvPr/>
        </p:nvSpPr>
        <p:spPr>
          <a:xfrm>
            <a:off x="1516282" y="309253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65</a:t>
            </a:r>
          </a:p>
        </p:txBody>
      </p:sp>
      <p:sp>
        <p:nvSpPr>
          <p:cNvPr id="20" name="TextBox 19">
            <a:extLst>
              <a:ext uri="{FF2B5EF4-FFF2-40B4-BE49-F238E27FC236}">
                <a16:creationId xmlns:a16="http://schemas.microsoft.com/office/drawing/2014/main" id="{7BA7192F-D4A2-46CF-B323-5855EE46A38C}"/>
              </a:ext>
            </a:extLst>
          </p:cNvPr>
          <p:cNvSpPr txBox="1"/>
          <p:nvPr/>
        </p:nvSpPr>
        <p:spPr>
          <a:xfrm>
            <a:off x="2636840" y="3246498"/>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93</a:t>
            </a:r>
          </a:p>
        </p:txBody>
      </p:sp>
      <p:sp>
        <p:nvSpPr>
          <p:cNvPr id="21" name="TextBox 20">
            <a:extLst>
              <a:ext uri="{FF2B5EF4-FFF2-40B4-BE49-F238E27FC236}">
                <a16:creationId xmlns:a16="http://schemas.microsoft.com/office/drawing/2014/main" id="{1EFAE427-60C3-4AB9-BF50-8A2A2C78E8E7}"/>
              </a:ext>
            </a:extLst>
          </p:cNvPr>
          <p:cNvSpPr txBox="1"/>
          <p:nvPr/>
        </p:nvSpPr>
        <p:spPr>
          <a:xfrm>
            <a:off x="2158558" y="4050284"/>
            <a:ext cx="826104" cy="523220"/>
          </a:xfrm>
          <a:prstGeom prst="rect">
            <a:avLst/>
          </a:prstGeom>
          <a:noFill/>
        </p:spPr>
        <p:txBody>
          <a:bodyPr wrap="square" rtlCol="0">
            <a:spAutoFit/>
          </a:bodyPr>
          <a:lstStyle/>
          <a:p>
            <a:pPr algn="ctr"/>
            <a:r>
              <a:rPr lang="en-US" sz="2800" dirty="0">
                <a:latin typeface="SassoonCRInfantMedium" panose="02000603020000020003" pitchFamily="2" charset="77"/>
              </a:rPr>
              <a:t>81</a:t>
            </a:r>
          </a:p>
        </p:txBody>
      </p:sp>
      <p:sp>
        <p:nvSpPr>
          <p:cNvPr id="2" name="Rectangle 1">
            <a:extLst>
              <a:ext uri="{FF2B5EF4-FFF2-40B4-BE49-F238E27FC236}">
                <a16:creationId xmlns:a16="http://schemas.microsoft.com/office/drawing/2014/main" id="{499A86AC-BAB2-4D8C-8C3A-611D00BB84BA}"/>
              </a:ext>
            </a:extLst>
          </p:cNvPr>
          <p:cNvSpPr/>
          <p:nvPr/>
        </p:nvSpPr>
        <p:spPr>
          <a:xfrm>
            <a:off x="1166740" y="5813154"/>
            <a:ext cx="521297" cy="461665"/>
          </a:xfrm>
          <a:prstGeom prst="rect">
            <a:avLst/>
          </a:prstGeom>
        </p:spPr>
        <p:txBody>
          <a:bodyPr wrap="none">
            <a:spAutoFit/>
          </a:bodyPr>
          <a:lstStyle/>
          <a:p>
            <a:r>
              <a:rPr lang="en-US" sz="2400" dirty="0">
                <a:solidFill>
                  <a:srgbClr val="FF0000"/>
                </a:solidFill>
                <a:latin typeface="SassoonCRInfantMedium" panose="02000603020000020003" pitchFamily="2" charset="77"/>
              </a:rPr>
              <a:t>65</a:t>
            </a:r>
            <a:endParaRPr lang="en-GB" sz="2400" dirty="0">
              <a:solidFill>
                <a:srgbClr val="FF0000"/>
              </a:solidFill>
            </a:endParaRPr>
          </a:p>
        </p:txBody>
      </p:sp>
      <p:sp>
        <p:nvSpPr>
          <p:cNvPr id="22" name="Rectangle 21">
            <a:extLst>
              <a:ext uri="{FF2B5EF4-FFF2-40B4-BE49-F238E27FC236}">
                <a16:creationId xmlns:a16="http://schemas.microsoft.com/office/drawing/2014/main" id="{7C66E424-BD84-417A-801E-5404A958600B}"/>
              </a:ext>
            </a:extLst>
          </p:cNvPr>
          <p:cNvSpPr/>
          <p:nvPr/>
        </p:nvSpPr>
        <p:spPr>
          <a:xfrm>
            <a:off x="4921322" y="5813153"/>
            <a:ext cx="521297" cy="461665"/>
          </a:xfrm>
          <a:prstGeom prst="rect">
            <a:avLst/>
          </a:prstGeom>
        </p:spPr>
        <p:txBody>
          <a:bodyPr wrap="none">
            <a:spAutoFit/>
          </a:bodyPr>
          <a:lstStyle/>
          <a:p>
            <a:r>
              <a:rPr lang="en-US" sz="2400" dirty="0">
                <a:solidFill>
                  <a:srgbClr val="FF0000"/>
                </a:solidFill>
                <a:latin typeface="SassoonCRInfantMedium" panose="02000603020000020003" pitchFamily="2" charset="77"/>
              </a:rPr>
              <a:t>64</a:t>
            </a:r>
            <a:endParaRPr lang="en-GB" sz="2400" dirty="0">
              <a:solidFill>
                <a:srgbClr val="FF0000"/>
              </a:solidFill>
            </a:endParaRPr>
          </a:p>
        </p:txBody>
      </p:sp>
    </p:spTree>
    <p:extLst>
      <p:ext uri="{BB962C8B-B14F-4D97-AF65-F5344CB8AC3E}">
        <p14:creationId xmlns:p14="http://schemas.microsoft.com/office/powerpoint/2010/main" val="2125193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Use place value counters to make a number which </a:t>
            </a:r>
          </a:p>
          <a:p>
            <a:pPr algn="ctr"/>
            <a:r>
              <a:rPr lang="en-GB" sz="2400" dirty="0">
                <a:solidFill>
                  <a:schemeClr val="tx1"/>
                </a:solidFill>
                <a:latin typeface="SassoonCRInfantMedium" panose="02000603020000020003" pitchFamily="2" charset="0"/>
              </a:rPr>
              <a:t>has more than 6 tens and less than 5 ones.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Can you find 5 different answers?</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4" name="Table 73">
            <a:extLst>
              <a:ext uri="{FF2B5EF4-FFF2-40B4-BE49-F238E27FC236}">
                <a16:creationId xmlns:a16="http://schemas.microsoft.com/office/drawing/2014/main" id="{0781293B-9E55-4614-8A6F-59039EB25F37}"/>
              </a:ext>
            </a:extLst>
          </p:cNvPr>
          <p:cNvGraphicFramePr>
            <a:graphicFrameLocks noGrp="1"/>
          </p:cNvGraphicFramePr>
          <p:nvPr>
            <p:extLst>
              <p:ext uri="{D42A27DB-BD31-4B8C-83A1-F6EECF244321}">
                <p14:modId xmlns:p14="http://schemas.microsoft.com/office/powerpoint/2010/main" val="75778571"/>
              </p:ext>
            </p:extLst>
          </p:nvPr>
        </p:nvGraphicFramePr>
        <p:xfrm>
          <a:off x="2646218" y="1634836"/>
          <a:ext cx="3851564" cy="2316480"/>
        </p:xfrm>
        <a:graphic>
          <a:graphicData uri="http://schemas.openxmlformats.org/drawingml/2006/table">
            <a:tbl>
              <a:tblPr firstRow="1" bandRow="1">
                <a:tableStyleId>{5C22544A-7EE6-4342-B048-85BDC9FD1C3A}</a:tableStyleId>
              </a:tblPr>
              <a:tblGrid>
                <a:gridCol w="1925782">
                  <a:extLst>
                    <a:ext uri="{9D8B030D-6E8A-4147-A177-3AD203B41FA5}">
                      <a16:colId xmlns:a16="http://schemas.microsoft.com/office/drawing/2014/main" val="3469223897"/>
                    </a:ext>
                  </a:extLst>
                </a:gridCol>
                <a:gridCol w="1925782">
                  <a:extLst>
                    <a:ext uri="{9D8B030D-6E8A-4147-A177-3AD203B41FA5}">
                      <a16:colId xmlns:a16="http://schemas.microsoft.com/office/drawing/2014/main" val="1568699685"/>
                    </a:ext>
                  </a:extLst>
                </a:gridCol>
              </a:tblGrid>
              <a:tr h="452582">
                <a:tc>
                  <a:txBody>
                    <a:bodyPr/>
                    <a:lstStyle/>
                    <a:p>
                      <a:pPr algn="ctr"/>
                      <a:r>
                        <a:rPr lang="en-US" sz="2800" dirty="0">
                          <a:solidFill>
                            <a:schemeClr val="tx1"/>
                          </a:solidFill>
                          <a:latin typeface="SassoonCRInfantMedium" panose="02000603020000020003" pitchFamily="2" charset="77"/>
                        </a:rPr>
                        <a:t>Tens</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SassoonCRInfantMedium" panose="02000603020000020003" pitchFamily="2" charset="77"/>
                        </a:rPr>
                        <a:t>Ones</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3666745"/>
                  </a:ext>
                </a:extLst>
              </a:tr>
              <a:tr h="1633847">
                <a:tc>
                  <a:txBody>
                    <a:bodyPr/>
                    <a:lstStyle/>
                    <a:p>
                      <a:endParaRPr lang="en-US" sz="2800" dirty="0">
                        <a:solidFill>
                          <a:schemeClr val="tx1"/>
                        </a:solidFill>
                        <a:latin typeface="SassoonCRInfantMedium" panose="02000603020000020003" pitchFamily="2" charset="77"/>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1704300"/>
                  </a:ext>
                </a:extLst>
              </a:tr>
            </a:tbl>
          </a:graphicData>
        </a:graphic>
      </p:graphicFrame>
    </p:spTree>
    <p:extLst>
      <p:ext uri="{BB962C8B-B14F-4D97-AF65-F5344CB8AC3E}">
        <p14:creationId xmlns:p14="http://schemas.microsoft.com/office/powerpoint/2010/main" val="1981929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Use place value counters to make a number which </a:t>
            </a:r>
          </a:p>
          <a:p>
            <a:pPr algn="ctr"/>
            <a:r>
              <a:rPr lang="en-GB" sz="2400" dirty="0">
                <a:solidFill>
                  <a:schemeClr val="tx1"/>
                </a:solidFill>
                <a:latin typeface="SassoonCRInfantMedium" panose="02000603020000020003" pitchFamily="2" charset="0"/>
              </a:rPr>
              <a:t>has more than 6 tens and less than 5 ones.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Can you find 5 different answers?</a:t>
            </a:r>
          </a:p>
          <a:p>
            <a:pPr algn="ctr"/>
            <a:r>
              <a:rPr lang="en-GB" sz="2400" dirty="0">
                <a:solidFill>
                  <a:srgbClr val="FF0000"/>
                </a:solidFill>
                <a:latin typeface="SassoonCRInfantMedium" panose="02000603020000020003" pitchFamily="2" charset="0"/>
              </a:rPr>
              <a:t>Other answers are:</a:t>
            </a:r>
          </a:p>
          <a:p>
            <a:pPr algn="ctr"/>
            <a:r>
              <a:rPr lang="en-GB" sz="2400" dirty="0">
                <a:solidFill>
                  <a:srgbClr val="FF0000"/>
                </a:solidFill>
                <a:latin typeface="SassoonCRInfantMedium" panose="02000603020000020003" pitchFamily="2" charset="0"/>
              </a:rPr>
              <a:t>73, 72, 71, 70.</a:t>
            </a:r>
          </a:p>
          <a:p>
            <a:pPr algn="ctr"/>
            <a:r>
              <a:rPr lang="en-GB" sz="2400" dirty="0">
                <a:solidFill>
                  <a:srgbClr val="FF0000"/>
                </a:solidFill>
                <a:latin typeface="SassoonCRInfantMedium" panose="02000603020000020003" pitchFamily="2" charset="0"/>
              </a:rPr>
              <a:t>84, 83, 82, 81, 80.</a:t>
            </a:r>
          </a:p>
          <a:p>
            <a:pPr algn="ctr"/>
            <a:r>
              <a:rPr lang="en-GB" sz="2400" dirty="0">
                <a:solidFill>
                  <a:srgbClr val="FF0000"/>
                </a:solidFill>
                <a:latin typeface="SassoonCRInfantMedium" panose="02000603020000020003" pitchFamily="2" charset="0"/>
              </a:rPr>
              <a:t>94, 93, 92, 91, 90.</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4" name="Table 73">
            <a:extLst>
              <a:ext uri="{FF2B5EF4-FFF2-40B4-BE49-F238E27FC236}">
                <a16:creationId xmlns:a16="http://schemas.microsoft.com/office/drawing/2014/main" id="{0781293B-9E55-4614-8A6F-59039EB25F37}"/>
              </a:ext>
            </a:extLst>
          </p:cNvPr>
          <p:cNvGraphicFramePr>
            <a:graphicFrameLocks noGrp="1"/>
          </p:cNvGraphicFramePr>
          <p:nvPr>
            <p:extLst/>
          </p:nvPr>
        </p:nvGraphicFramePr>
        <p:xfrm>
          <a:off x="2646218" y="1634836"/>
          <a:ext cx="3851564" cy="2316480"/>
        </p:xfrm>
        <a:graphic>
          <a:graphicData uri="http://schemas.openxmlformats.org/drawingml/2006/table">
            <a:tbl>
              <a:tblPr firstRow="1" bandRow="1">
                <a:tableStyleId>{5C22544A-7EE6-4342-B048-85BDC9FD1C3A}</a:tableStyleId>
              </a:tblPr>
              <a:tblGrid>
                <a:gridCol w="1925782">
                  <a:extLst>
                    <a:ext uri="{9D8B030D-6E8A-4147-A177-3AD203B41FA5}">
                      <a16:colId xmlns:a16="http://schemas.microsoft.com/office/drawing/2014/main" val="3469223897"/>
                    </a:ext>
                  </a:extLst>
                </a:gridCol>
                <a:gridCol w="1925782">
                  <a:extLst>
                    <a:ext uri="{9D8B030D-6E8A-4147-A177-3AD203B41FA5}">
                      <a16:colId xmlns:a16="http://schemas.microsoft.com/office/drawing/2014/main" val="1568699685"/>
                    </a:ext>
                  </a:extLst>
                </a:gridCol>
              </a:tblGrid>
              <a:tr h="452582">
                <a:tc>
                  <a:txBody>
                    <a:bodyPr/>
                    <a:lstStyle/>
                    <a:p>
                      <a:pPr algn="ctr"/>
                      <a:r>
                        <a:rPr lang="en-US" sz="2800" dirty="0">
                          <a:solidFill>
                            <a:schemeClr val="tx1"/>
                          </a:solidFill>
                          <a:latin typeface="SassoonCRInfantMedium" panose="02000603020000020003" pitchFamily="2" charset="77"/>
                        </a:rPr>
                        <a:t>Tens</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SassoonCRInfantMedium" panose="02000603020000020003" pitchFamily="2" charset="77"/>
                        </a:rPr>
                        <a:t>Ones</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3666745"/>
                  </a:ext>
                </a:extLst>
              </a:tr>
              <a:tr h="1633847">
                <a:tc>
                  <a:txBody>
                    <a:bodyPr/>
                    <a:lstStyle/>
                    <a:p>
                      <a:endParaRPr lang="en-US" sz="2800" dirty="0">
                        <a:solidFill>
                          <a:schemeClr val="tx1"/>
                        </a:solidFill>
                        <a:latin typeface="SassoonCRInfantMedium" panose="02000603020000020003" pitchFamily="2" charset="77"/>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p>
                      <a:endParaRPr lang="en-US" sz="2800" dirty="0">
                        <a:solidFill>
                          <a:schemeClr val="tx1"/>
                        </a:solidFill>
                        <a:latin typeface="SassoonCRInfantMedium" panose="02000603020000020003" pitchFamily="2" charset="77"/>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1704300"/>
                  </a:ext>
                </a:extLst>
              </a:tr>
            </a:tbl>
          </a:graphicData>
        </a:graphic>
      </p:graphicFrame>
      <p:sp>
        <p:nvSpPr>
          <p:cNvPr id="81" name="Oval 80">
            <a:extLst>
              <a:ext uri="{FF2B5EF4-FFF2-40B4-BE49-F238E27FC236}">
                <a16:creationId xmlns:a16="http://schemas.microsoft.com/office/drawing/2014/main" id="{E5F6B3B3-0463-4561-B55C-9690D52D26E1}"/>
              </a:ext>
            </a:extLst>
          </p:cNvPr>
          <p:cNvSpPr/>
          <p:nvPr/>
        </p:nvSpPr>
        <p:spPr>
          <a:xfrm>
            <a:off x="2719303" y="2197660"/>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82" name="Oval 81">
            <a:extLst>
              <a:ext uri="{FF2B5EF4-FFF2-40B4-BE49-F238E27FC236}">
                <a16:creationId xmlns:a16="http://schemas.microsoft.com/office/drawing/2014/main" id="{662A09FE-FC80-4730-90A0-87FABA8C9875}"/>
              </a:ext>
            </a:extLst>
          </p:cNvPr>
          <p:cNvSpPr/>
          <p:nvPr/>
        </p:nvSpPr>
        <p:spPr>
          <a:xfrm>
            <a:off x="4642323" y="2197660"/>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10" name="Oval 9">
            <a:extLst>
              <a:ext uri="{FF2B5EF4-FFF2-40B4-BE49-F238E27FC236}">
                <a16:creationId xmlns:a16="http://schemas.microsoft.com/office/drawing/2014/main" id="{12FA234F-0494-4300-97B1-F9B8A9BB0B5C}"/>
              </a:ext>
            </a:extLst>
          </p:cNvPr>
          <p:cNvSpPr/>
          <p:nvPr/>
        </p:nvSpPr>
        <p:spPr>
          <a:xfrm>
            <a:off x="3340491" y="2197660"/>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11" name="Oval 10">
            <a:extLst>
              <a:ext uri="{FF2B5EF4-FFF2-40B4-BE49-F238E27FC236}">
                <a16:creationId xmlns:a16="http://schemas.microsoft.com/office/drawing/2014/main" id="{14C2E8D8-B2FA-4E46-81C1-6C89C58FA96E}"/>
              </a:ext>
            </a:extLst>
          </p:cNvPr>
          <p:cNvSpPr/>
          <p:nvPr/>
        </p:nvSpPr>
        <p:spPr>
          <a:xfrm>
            <a:off x="3961679" y="2197660"/>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12" name="Oval 11">
            <a:extLst>
              <a:ext uri="{FF2B5EF4-FFF2-40B4-BE49-F238E27FC236}">
                <a16:creationId xmlns:a16="http://schemas.microsoft.com/office/drawing/2014/main" id="{21152F22-74AC-4D3F-A7DC-D92869B7A748}"/>
              </a:ext>
            </a:extLst>
          </p:cNvPr>
          <p:cNvSpPr/>
          <p:nvPr/>
        </p:nvSpPr>
        <p:spPr>
          <a:xfrm>
            <a:off x="2719303" y="2776833"/>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13" name="Oval 12">
            <a:extLst>
              <a:ext uri="{FF2B5EF4-FFF2-40B4-BE49-F238E27FC236}">
                <a16:creationId xmlns:a16="http://schemas.microsoft.com/office/drawing/2014/main" id="{CA196429-155E-4980-B96A-D62466A8B745}"/>
              </a:ext>
            </a:extLst>
          </p:cNvPr>
          <p:cNvSpPr/>
          <p:nvPr/>
        </p:nvSpPr>
        <p:spPr>
          <a:xfrm>
            <a:off x="3340491" y="2776833"/>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14" name="Oval 13">
            <a:extLst>
              <a:ext uri="{FF2B5EF4-FFF2-40B4-BE49-F238E27FC236}">
                <a16:creationId xmlns:a16="http://schemas.microsoft.com/office/drawing/2014/main" id="{598494A4-684F-40F7-966F-5475F11A97E4}"/>
              </a:ext>
            </a:extLst>
          </p:cNvPr>
          <p:cNvSpPr/>
          <p:nvPr/>
        </p:nvSpPr>
        <p:spPr>
          <a:xfrm>
            <a:off x="3961679" y="2776833"/>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15" name="Oval 14">
            <a:extLst>
              <a:ext uri="{FF2B5EF4-FFF2-40B4-BE49-F238E27FC236}">
                <a16:creationId xmlns:a16="http://schemas.microsoft.com/office/drawing/2014/main" id="{400FC739-0E54-420A-AA33-57FD92C7007C}"/>
              </a:ext>
            </a:extLst>
          </p:cNvPr>
          <p:cNvSpPr/>
          <p:nvPr/>
        </p:nvSpPr>
        <p:spPr>
          <a:xfrm>
            <a:off x="2716230" y="3357937"/>
            <a:ext cx="540000" cy="540000"/>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10</a:t>
            </a:r>
          </a:p>
        </p:txBody>
      </p:sp>
      <p:sp>
        <p:nvSpPr>
          <p:cNvPr id="20" name="Oval 19">
            <a:extLst>
              <a:ext uri="{FF2B5EF4-FFF2-40B4-BE49-F238E27FC236}">
                <a16:creationId xmlns:a16="http://schemas.microsoft.com/office/drawing/2014/main" id="{F03C7B1A-6581-42FB-940B-94B12F34D8F0}"/>
              </a:ext>
            </a:extLst>
          </p:cNvPr>
          <p:cNvSpPr/>
          <p:nvPr/>
        </p:nvSpPr>
        <p:spPr>
          <a:xfrm>
            <a:off x="5245761" y="2197660"/>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21" name="Oval 20">
            <a:extLst>
              <a:ext uri="{FF2B5EF4-FFF2-40B4-BE49-F238E27FC236}">
                <a16:creationId xmlns:a16="http://schemas.microsoft.com/office/drawing/2014/main" id="{30F7A453-B3E8-467D-91D1-10131662C243}"/>
              </a:ext>
            </a:extLst>
          </p:cNvPr>
          <p:cNvSpPr/>
          <p:nvPr/>
        </p:nvSpPr>
        <p:spPr>
          <a:xfrm>
            <a:off x="5849199" y="2197660"/>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
        <p:nvSpPr>
          <p:cNvPr id="22" name="Oval 21">
            <a:extLst>
              <a:ext uri="{FF2B5EF4-FFF2-40B4-BE49-F238E27FC236}">
                <a16:creationId xmlns:a16="http://schemas.microsoft.com/office/drawing/2014/main" id="{B45A9693-D326-4AC0-ABB8-E6D1C269D1D3}"/>
              </a:ext>
            </a:extLst>
          </p:cNvPr>
          <p:cNvSpPr/>
          <p:nvPr/>
        </p:nvSpPr>
        <p:spPr>
          <a:xfrm>
            <a:off x="4642323" y="2804488"/>
            <a:ext cx="540000" cy="540000"/>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dirty="0">
                <a:solidFill>
                  <a:schemeClr val="tx1"/>
                </a:solidFill>
                <a:latin typeface="SassoonCRInfantMedium" panose="02000603020000020003" pitchFamily="2" charset="0"/>
              </a:rPr>
              <a:t>1</a:t>
            </a:r>
          </a:p>
        </p:txBody>
      </p:sp>
    </p:spTree>
    <p:extLst>
      <p:ext uri="{BB962C8B-B14F-4D97-AF65-F5344CB8AC3E}">
        <p14:creationId xmlns:p14="http://schemas.microsoft.com/office/powerpoint/2010/main" val="258542228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51812c4a-dc0e-4493-97d8-d30f2e4f3fb1"/>
    <ds:schemaRef ds:uri="http://www.w3.org/XML/1998/namespace"/>
  </ds:schemaRefs>
</ds:datastoreItem>
</file>

<file path=customXml/itemProps3.xml><?xml version="1.0" encoding="utf-8"?>
<ds:datastoreItem xmlns:ds="http://schemas.openxmlformats.org/officeDocument/2006/customXml" ds:itemID="{4C9518DA-8DF5-4135-B584-1A45925D24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927</TotalTime>
  <Words>804</Words>
  <Application>Microsoft Office PowerPoint</Application>
  <PresentationFormat>On-screen Show (4:3)</PresentationFormat>
  <Paragraphs>336</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Partitioning Numbers PowerPoint Presentation</dc:title>
  <dc:creator>Ashleigh Sobol</dc:creator>
  <cp:lastModifiedBy>Isla Aitken</cp:lastModifiedBy>
  <cp:revision>60</cp:revision>
  <dcterms:created xsi:type="dcterms:W3CDTF">2018-03-17T10:08:43Z</dcterms:created>
  <dcterms:modified xsi:type="dcterms:W3CDTF">2020-06-11T15:17:19Z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