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4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804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89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08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54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733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7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76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58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925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17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9AE57-AFFC-4829-9317-96A74D7DF83B}" type="datetimeFigureOut">
              <a:rPr lang="en-GB" smtClean="0"/>
              <a:t>25/03/2018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C08D7-785B-4A9B-918E-AF72CAA45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162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71669"/>
            <a:ext cx="4080762" cy="55678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573" y="1270173"/>
            <a:ext cx="4190871" cy="55878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3746" y="225750"/>
            <a:ext cx="113965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Op Art work examples</a:t>
            </a:r>
            <a:r>
              <a:rPr lang="en-GB" sz="4000" smtClean="0">
                <a:latin typeface="Comic Sans MS" panose="030F0702030302020204" pitchFamily="66" charset="0"/>
              </a:rPr>
              <a:t>… have a go…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113" y="1270173"/>
            <a:ext cx="4280887" cy="29752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97830" y="3455924"/>
            <a:ext cx="2907452" cy="428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92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KJackson</dc:creator>
  <cp:lastModifiedBy>Profile Setup</cp:lastModifiedBy>
  <cp:revision>4</cp:revision>
  <dcterms:created xsi:type="dcterms:W3CDTF">2015-11-15T16:29:56Z</dcterms:created>
  <dcterms:modified xsi:type="dcterms:W3CDTF">2018-03-25T20:31:21Z</dcterms:modified>
</cp:coreProperties>
</file>