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3"/>
  </p:handoutMasterIdLst>
  <p:sldIdLst>
    <p:sldId id="261" r:id="rId2"/>
    <p:sldId id="258" r:id="rId3"/>
    <p:sldId id="263" r:id="rId4"/>
    <p:sldId id="266" r:id="rId5"/>
    <p:sldId id="268" r:id="rId6"/>
    <p:sldId id="264" r:id="rId7"/>
    <p:sldId id="269" r:id="rId8"/>
    <p:sldId id="270" r:id="rId9"/>
    <p:sldId id="271" r:id="rId10"/>
    <p:sldId id="272" r:id="rId11"/>
    <p:sldId id="273" r:id="rId12"/>
  </p:sldIdLst>
  <p:sldSz cx="9144000" cy="6858000" type="screen4x3"/>
  <p:notesSz cx="6858000" cy="9144000"/>
  <p:embeddedFontLst>
    <p:embeddedFont>
      <p:font typeface="BPreplay" panose="02000503000000020004" charset="0"/>
      <p:regular r:id="rId14"/>
      <p:bold r:id="rId15"/>
      <p:italic r:id="rId16"/>
      <p:bold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Md" panose="02000603050000020003" charset="0"/>
      <p:regular r:id="rId22"/>
    </p:embeddedFont>
    <p:embeddedFont>
      <p:font typeface="Sassoon Infant Rg" panose="02000503030000020003" charset="0"/>
      <p:regular r:id="rId23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DB3F"/>
    <a:srgbClr val="F4432F"/>
    <a:srgbClr val="049BB4"/>
    <a:srgbClr val="ABE160"/>
    <a:srgbClr val="B7EDFD"/>
    <a:srgbClr val="D6E3F1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4F556A3-3F26-4156-A1D4-AB55EB432056}" type="datetimeFigureOut">
              <a:rPr lang="en-GB"/>
              <a:pPr>
                <a:defRPr/>
              </a:pPr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8F2347-0AE4-4C42-B585-0D01D66A5BC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07161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13680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0423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2375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7164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554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imeo.com/31218794" TargetMode="Externa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121682295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Geography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 | Year 3 | Rainforests | The Amazon | Lesson 5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Rainforests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Geography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compare the Amazon Rainforest and Sherwood Forest.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tell you some similarities between the Amazon Rainforest and     Sherwood Forest.</a:t>
            </a:r>
          </a:p>
          <a:p>
            <a:pPr eaLnBrk="1" hangingPunct="1"/>
            <a:r>
              <a:rPr lang="en-GB" altLang="en-US"/>
              <a:t>I can tell you some differences between the Amazon Rainforest and    Sherwood Forest.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755650" y="1330325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four main types of forests around the world: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724525" y="5381625"/>
            <a:ext cx="2663825" cy="3619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temperate deciduous forest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5605463" y="5381625"/>
            <a:ext cx="2782887" cy="3619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temperate coniferous forest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413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016750" y="5381625"/>
            <a:ext cx="1366838" cy="3619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boreal forest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413" y="1709738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6550025" y="5397500"/>
            <a:ext cx="1843088" cy="36195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tropical rainforest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383588" y="1441450"/>
            <a:ext cx="501650" cy="4819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8763" y="1330325"/>
            <a:ext cx="501650" cy="48212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54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8" grpId="0" animBg="1"/>
      <p:bldP spid="10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755650" y="1360488"/>
            <a:ext cx="76327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Which kinds of  forest do we find in the UK? Which ones are not found in the UK? </a:t>
            </a:r>
          </a:p>
        </p:txBody>
      </p:sp>
      <p:grpSp>
        <p:nvGrpSpPr>
          <p:cNvPr id="11268" name="Group 18"/>
          <p:cNvGrpSpPr>
            <a:grpSpLocks/>
          </p:cNvGrpSpPr>
          <p:nvPr/>
        </p:nvGrpSpPr>
        <p:grpSpPr bwMode="auto">
          <a:xfrm>
            <a:off x="755650" y="1700213"/>
            <a:ext cx="3819525" cy="2200275"/>
            <a:chOff x="4568804" y="3896139"/>
            <a:chExt cx="3819546" cy="2199862"/>
          </a:xfrm>
        </p:grpSpPr>
        <p:pic>
          <p:nvPicPr>
            <p:cNvPr id="11279" name="Picture 2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8804" y="3896139"/>
              <a:ext cx="3819546" cy="2199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5721335" y="5624602"/>
              <a:ext cx="2667015" cy="295220"/>
            </a:xfrm>
            <a:prstGeom prst="rect">
              <a:avLst/>
            </a:prstGeom>
            <a:solidFill>
              <a:srgbClr val="049BB4"/>
            </a:solidFill>
            <a:ln>
              <a:solidFill>
                <a:srgbClr val="049B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temperate deciduous forest</a:t>
              </a:r>
            </a:p>
          </p:txBody>
        </p:sp>
      </p:grpSp>
      <p:grpSp>
        <p:nvGrpSpPr>
          <p:cNvPr id="11269" name="Group 16"/>
          <p:cNvGrpSpPr>
            <a:grpSpLocks/>
          </p:cNvGrpSpPr>
          <p:nvPr/>
        </p:nvGrpSpPr>
        <p:grpSpPr bwMode="auto">
          <a:xfrm>
            <a:off x="4565650" y="1698625"/>
            <a:ext cx="3817938" cy="2208213"/>
            <a:chOff x="755650" y="1699958"/>
            <a:chExt cx="7632700" cy="4392729"/>
          </a:xfrm>
        </p:grpSpPr>
        <p:pic>
          <p:nvPicPr>
            <p:cNvPr id="11277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699958"/>
              <a:ext cx="7632700" cy="4392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2913752" y="5157930"/>
              <a:ext cx="5474598" cy="584222"/>
            </a:xfrm>
            <a:prstGeom prst="rect">
              <a:avLst/>
            </a:prstGeom>
            <a:solidFill>
              <a:srgbClr val="E3DB3F"/>
            </a:solidFill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temperate coniferous forest</a:t>
              </a:r>
            </a:p>
          </p:txBody>
        </p:sp>
      </p:grpSp>
      <p:grpSp>
        <p:nvGrpSpPr>
          <p:cNvPr id="11270" name="Group 15"/>
          <p:cNvGrpSpPr>
            <a:grpSpLocks/>
          </p:cNvGrpSpPr>
          <p:nvPr/>
        </p:nvGrpSpPr>
        <p:grpSpPr bwMode="auto">
          <a:xfrm>
            <a:off x="765175" y="3895725"/>
            <a:ext cx="3817938" cy="2197100"/>
            <a:chOff x="760824" y="1699590"/>
            <a:chExt cx="7632699" cy="4393097"/>
          </a:xfrm>
        </p:grpSpPr>
        <p:pic>
          <p:nvPicPr>
            <p:cNvPr id="11275" name="Picture 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824" y="1699590"/>
              <a:ext cx="7632699" cy="4393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5689548" y="5162647"/>
              <a:ext cx="2694452" cy="580878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1"/>
                  </a:solidFill>
                </a:rPr>
                <a:t>boreal forest</a:t>
              </a:r>
            </a:p>
          </p:txBody>
        </p:sp>
      </p:grpSp>
      <p:grpSp>
        <p:nvGrpSpPr>
          <p:cNvPr id="11271" name="Group 6"/>
          <p:cNvGrpSpPr>
            <a:grpSpLocks/>
          </p:cNvGrpSpPr>
          <p:nvPr/>
        </p:nvGrpSpPr>
        <p:grpSpPr bwMode="auto">
          <a:xfrm>
            <a:off x="4575175" y="3906838"/>
            <a:ext cx="3816350" cy="2197100"/>
            <a:chOff x="760416" y="1709530"/>
            <a:chExt cx="7632970" cy="4393096"/>
          </a:xfrm>
        </p:grpSpPr>
        <p:pic>
          <p:nvPicPr>
            <p:cNvPr id="11273" name="Picture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416" y="1709530"/>
              <a:ext cx="7632700" cy="4393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4729306" y="5150365"/>
              <a:ext cx="3664080" cy="609447"/>
            </a:xfrm>
            <a:prstGeom prst="rect">
              <a:avLst/>
            </a:prstGeom>
            <a:solidFill>
              <a:srgbClr val="ABE160"/>
            </a:solidFill>
            <a:ln>
              <a:solidFill>
                <a:srgbClr val="ABE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tropical rainforest</a:t>
              </a:r>
            </a:p>
          </p:txBody>
        </p:sp>
      </p:grpSp>
      <p:pic>
        <p:nvPicPr>
          <p:cNvPr id="11272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The Amazon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4232275" y="1489075"/>
            <a:ext cx="4156075" cy="1681163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241800" y="3282950"/>
            <a:ext cx="4146550" cy="81597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293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763" y="1481138"/>
            <a:ext cx="337820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Rectangle 3"/>
          <p:cNvSpPr>
            <a:spLocks noChangeArrowheads="1"/>
          </p:cNvSpPr>
          <p:nvPr/>
        </p:nvSpPr>
        <p:spPr bwMode="auto">
          <a:xfrm>
            <a:off x="4270375" y="1598613"/>
            <a:ext cx="3954463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 Amazon  is 5,500,000 square kilometres of rainforest, with parts in Brazil, Peru , Colombia , Venezuela, Ecuador, Bolivia, Guyana, Suriname and French Guiana. </a:t>
            </a:r>
          </a:p>
        </p:txBody>
      </p:sp>
      <p:sp>
        <p:nvSpPr>
          <p:cNvPr id="12295" name="Rectangle 4"/>
          <p:cNvSpPr>
            <a:spLocks noChangeArrowheads="1"/>
          </p:cNvSpPr>
          <p:nvPr/>
        </p:nvSpPr>
        <p:spPr bwMode="auto">
          <a:xfrm>
            <a:off x="4270375" y="3384550"/>
            <a:ext cx="39544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previously covered a much larger area and was densely populated.</a:t>
            </a:r>
          </a:p>
        </p:txBody>
      </p:sp>
      <p:sp>
        <p:nvSpPr>
          <p:cNvPr id="9" name="Rectangle 8"/>
          <p:cNvSpPr/>
          <p:nvPr/>
        </p:nvSpPr>
        <p:spPr>
          <a:xfrm>
            <a:off x="2533650" y="1598613"/>
            <a:ext cx="1506538" cy="238125"/>
          </a:xfrm>
          <a:prstGeom prst="rect">
            <a:avLst/>
          </a:prstGeom>
          <a:solidFill>
            <a:srgbClr val="B7EDFD"/>
          </a:solidFill>
          <a:ln>
            <a:solidFill>
              <a:srgbClr val="B7E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757238" y="4202113"/>
            <a:ext cx="3684587" cy="1893887"/>
            <a:chOff x="757284" y="4202611"/>
            <a:chExt cx="3684087" cy="1893390"/>
          </a:xfrm>
        </p:grpSpPr>
        <p:sp>
          <p:nvSpPr>
            <p:cNvPr id="10" name="Rectangle 9"/>
            <p:cNvSpPr/>
            <p:nvPr/>
          </p:nvSpPr>
          <p:spPr>
            <a:xfrm>
              <a:off x="766808" y="4202611"/>
              <a:ext cx="3379328" cy="1890216"/>
            </a:xfrm>
            <a:prstGeom prst="rect">
              <a:avLst/>
            </a:prstGeom>
            <a:solidFill>
              <a:srgbClr val="E3DB3F"/>
            </a:solidFill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303" name="Rectangle 11"/>
            <p:cNvSpPr>
              <a:spLocks noChangeArrowheads="1"/>
            </p:cNvSpPr>
            <p:nvPr/>
          </p:nvSpPr>
          <p:spPr bwMode="auto">
            <a:xfrm>
              <a:off x="757284" y="4289935"/>
              <a:ext cx="3684087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Home to about 2.5 million insect species, tens of thousands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of plant species, and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over 2,000 species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of birds and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mammals.</a:t>
              </a:r>
            </a:p>
          </p:txBody>
        </p:sp>
        <p:pic>
          <p:nvPicPr>
            <p:cNvPr id="12304" name="Picture 1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9818" y="4481367"/>
              <a:ext cx="1784171" cy="1614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241800" y="4203700"/>
            <a:ext cx="4146550" cy="1900238"/>
            <a:chOff x="4241075" y="4203066"/>
            <a:chExt cx="4147276" cy="1901643"/>
          </a:xfrm>
        </p:grpSpPr>
        <p:sp>
          <p:nvSpPr>
            <p:cNvPr id="11" name="Rectangle 10"/>
            <p:cNvSpPr/>
            <p:nvPr/>
          </p:nvSpPr>
          <p:spPr>
            <a:xfrm>
              <a:off x="4241075" y="4203066"/>
              <a:ext cx="4147276" cy="1890522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2300" name="Picture 1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9595" y="4289935"/>
              <a:ext cx="1481557" cy="1814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01" name="Rectangle 14"/>
            <p:cNvSpPr>
              <a:spLocks noChangeArrowheads="1"/>
            </p:cNvSpPr>
            <p:nvPr/>
          </p:nvSpPr>
          <p:spPr bwMode="auto">
            <a:xfrm>
              <a:off x="4310750" y="4289935"/>
              <a:ext cx="2727849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Around 2 million tourists visit each year.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>
                <a:solidFill>
                  <a:schemeClr val="bg1"/>
                </a:solidFill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Watch </a:t>
              </a:r>
              <a:r>
                <a:rPr lang="en-GB" altLang="en-US">
                  <a:solidFill>
                    <a:schemeClr val="bg1"/>
                  </a:solidFill>
                  <a:hlinkClick r:id="rId5"/>
                </a:rPr>
                <a:t>this video </a:t>
              </a:r>
              <a:r>
                <a:rPr lang="en-GB" altLang="en-US">
                  <a:solidFill>
                    <a:schemeClr val="bg1"/>
                  </a:solidFill>
                </a:rPr>
                <a:t>showing scenes and sounds from the Amazon Rainforest.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Sherwood 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529013" y="1489075"/>
            <a:ext cx="4859337" cy="2062163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3614738" y="1489075"/>
            <a:ext cx="477361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Sherwood forest is 4.23 square kilometres of forest in Nottinghamshire, UK. It previously covered a much larger area, including some of Derbyshire. Its now designated a Special Area of Conservation and is a Country park run by Nottinghamshire County Council. The River Idle passes through it, before joining the River Trent. Sherwood Forest attracts over 500,000 visitors every year.</a:t>
            </a:r>
          </a:p>
        </p:txBody>
      </p:sp>
      <p:pic>
        <p:nvPicPr>
          <p:cNvPr id="1331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481138"/>
            <a:ext cx="2859088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755650" y="3654425"/>
            <a:ext cx="3346450" cy="243840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Home to the Major Oak, a tree between 800 and 1000 years old and thought to be Robin Hood’s hideout.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hlinkClick r:id="rId3"/>
              </a:rPr>
              <a:t>This video </a:t>
            </a:r>
            <a:r>
              <a:rPr lang="en-GB" dirty="0">
                <a:solidFill>
                  <a:schemeClr val="tx1"/>
                </a:solidFill>
              </a:rPr>
              <a:t>shows you Clumber Park (part of Sherwood Forest) from the air.</a:t>
            </a:r>
          </a:p>
        </p:txBody>
      </p:sp>
      <p:pic>
        <p:nvPicPr>
          <p:cNvPr id="133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02100" y="3654425"/>
            <a:ext cx="4286250" cy="24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Comparing Forests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614738" y="1489075"/>
            <a:ext cx="477361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Sherwood forest is 4.23 square kilometres of forest in Nottinghamshire, UK. It previously covered a much larger area, including some of Derbyshire. Its now designated a Special Area of Conservation and is a Country park run by Nottinghamshire County Council. Rive Idle passes through it, before joining the River Trent. Sherwood Forest attracts over 500,000 visitors every year.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36688"/>
            <a:ext cx="3629025" cy="298767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738" y="1601788"/>
            <a:ext cx="1892300" cy="26749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575" y="1601788"/>
            <a:ext cx="1890713" cy="26749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6802438" y="1436688"/>
            <a:ext cx="1585912" cy="29876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00"/>
          </a:p>
        </p:txBody>
      </p:sp>
      <p:sp>
        <p:nvSpPr>
          <p:cNvPr id="12" name="Content Placeholder 6"/>
          <p:cNvSpPr>
            <a:spLocks noGrp="1"/>
          </p:cNvSpPr>
          <p:nvPr>
            <p:ph idx="1"/>
          </p:nvPr>
        </p:nvSpPr>
        <p:spPr>
          <a:xfrm>
            <a:off x="6700838" y="1436688"/>
            <a:ext cx="1687512" cy="2987675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cs typeface="+mn-cs"/>
              </a:rPr>
              <a:t>How are Sherwood Forest and the Amazon Rainforest similar?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cs typeface="+mn-cs"/>
              </a:rPr>
              <a:t>How are they different?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cs typeface="+mn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86275" y="1436688"/>
            <a:ext cx="2214563" cy="298767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6613" y="1592263"/>
            <a:ext cx="1892300" cy="26765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347" name="Individual Work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Comparing Forests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614738" y="1489075"/>
            <a:ext cx="477361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bg1"/>
                </a:solidFill>
              </a:rPr>
              <a:t>Sherwood forest is 4.23 square kilometres of forest in Nottinghamshire, UK. It previously covered a much larger area, including some of Derbyshire. Its now designated a Special Area of Conservation and is a Country park run by Nottinghamshire County Council. Rive Idle passes through it, before joining the River Trent. Sherwood Forest attracts over 500,000 visitors every year.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72000" y="1436688"/>
            <a:ext cx="3816350" cy="2620962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00"/>
          </a:p>
        </p:txBody>
      </p:sp>
      <p:pic>
        <p:nvPicPr>
          <p:cNvPr id="15365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2238" y="1646238"/>
            <a:ext cx="1793875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6775" y="1646238"/>
            <a:ext cx="2011363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755650" y="1436688"/>
            <a:ext cx="3729038" cy="890587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Look at your work. What things did you notice that the two </a:t>
            </a:r>
            <a:r>
              <a:rPr lang="en-GB" dirty="0" smtClean="0"/>
              <a:t>forests </a:t>
            </a:r>
            <a:r>
              <a:rPr lang="en-GB" dirty="0"/>
              <a:t>have in common?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5650" y="2403475"/>
            <a:ext cx="3729038" cy="827088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Do you think all forests would have these features?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755650" y="3309938"/>
            <a:ext cx="3729038" cy="747712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Explain to a partner which features you think all forests would have.</a:t>
            </a:r>
          </a:p>
        </p:txBody>
      </p:sp>
      <p:pic>
        <p:nvPicPr>
          <p:cNvPr id="15370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6388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16389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16390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compare the Amazon Rainforest and Sherwood Forest.</a:t>
            </a:r>
          </a:p>
        </p:txBody>
      </p:sp>
      <p:sp>
        <p:nvSpPr>
          <p:cNvPr id="16391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tell you some similarities between the Amazon Rainforest and     Sherwood Forest.</a:t>
            </a:r>
          </a:p>
          <a:p>
            <a:pPr eaLnBrk="1" hangingPunct="1"/>
            <a:r>
              <a:rPr lang="en-GB" altLang="en-US"/>
              <a:t>I can tell you some differences between the Amazon Rainforest and    Sherwood Forest.</a:t>
            </a:r>
          </a:p>
        </p:txBody>
      </p:sp>
      <p:pic>
        <p:nvPicPr>
          <p:cNvPr id="16392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1109</TotalTime>
  <Words>548</Words>
  <Application>Microsoft Office PowerPoint</Application>
  <PresentationFormat>On-screen Show (4:3)</PresentationFormat>
  <Paragraphs>55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BPreplay</vt:lpstr>
      <vt:lpstr>Calibri</vt:lpstr>
      <vt:lpstr>Sassoon Infant Md</vt:lpstr>
      <vt:lpstr>Sassoon Infant Rg</vt:lpstr>
      <vt:lpstr>Arial</vt:lpstr>
      <vt:lpstr>Office Theme</vt:lpstr>
      <vt:lpstr>Geography</vt:lpstr>
      <vt:lpstr>PowerPoint Presentation</vt:lpstr>
      <vt:lpstr>PowerPoint Presentation</vt:lpstr>
      <vt:lpstr>Types of Forests</vt:lpstr>
      <vt:lpstr>Types of Forests</vt:lpstr>
      <vt:lpstr>The Amazon Rainforest</vt:lpstr>
      <vt:lpstr>Sherwood Forest</vt:lpstr>
      <vt:lpstr>Comparing Forests</vt:lpstr>
      <vt:lpstr>Comparing Forests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Kiki Amin</cp:lastModifiedBy>
  <cp:revision>80</cp:revision>
  <dcterms:created xsi:type="dcterms:W3CDTF">2014-10-01T16:09:27Z</dcterms:created>
  <dcterms:modified xsi:type="dcterms:W3CDTF">2020-05-01T17:36:17Z</dcterms:modified>
</cp:coreProperties>
</file>