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934" y="78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grpSp>
        <p:nvGrpSpPr>
          <p:cNvPr id="9" name="Group 8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accent1"/>
          </a:solidFill>
          <a:ln w="0">
            <a:noFill/>
            <a:prstDash val="solid"/>
            <a:round/>
            <a:headEnd/>
            <a:tailEnd/>
          </a:ln>
        </p:spPr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DE6118-2437-4B30-8E3C-4D2BE6020583}" type="datetimeFigureOut">
              <a:rPr lang="en-US" dirty="0"/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E57DC2-970A-4B3E-BB1C-7A09969E49DF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87DE6118-2437-4B30-8E3C-4D2BE6020583}" type="datetimeFigureOut">
              <a:rPr lang="en-US" dirty="0"/>
              <a:pPr/>
              <a:t>6/10/2020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69E57DC2-970A-4B3E-BB1C-7A09969E49DF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Way Home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GB" sz="3200" b="1" u="sng" dirty="0">
                <a:solidFill>
                  <a:schemeClr val="tx1"/>
                </a:solidFill>
              </a:rPr>
              <a:t>IALT plan a diary entry from the perspective of Shane.</a:t>
            </a:r>
          </a:p>
          <a:p>
            <a:pPr algn="l"/>
            <a:endParaRPr lang="en-GB" sz="3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6066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32666" t="37259" r="29500" b="21555"/>
          <a:stretch/>
        </p:blipFill>
        <p:spPr>
          <a:xfrm>
            <a:off x="853440" y="-1"/>
            <a:ext cx="10850880" cy="6644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61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509286"/>
            <a:ext cx="9601200" cy="535811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dirty="0" smtClean="0"/>
              <a:t>On the next slide, read </a:t>
            </a:r>
            <a:r>
              <a:rPr lang="en-GB" sz="3600" dirty="0"/>
              <a:t>the part in the story in which Shane comes across some boys. How does Shane feel? Why? What do the boys want? What do you think caused this conflict?</a:t>
            </a:r>
          </a:p>
          <a:p>
            <a:pPr marL="0" indent="0">
              <a:buNone/>
            </a:pPr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9045064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71" r="2595"/>
          <a:stretch/>
        </p:blipFill>
        <p:spPr>
          <a:xfrm>
            <a:off x="-1" y="0"/>
            <a:ext cx="12289953" cy="6866680"/>
          </a:xfrm>
          <a:prstGeom prst="rect">
            <a:avLst/>
          </a:prstGeom>
        </p:spPr>
      </p:pic>
      <p:pic>
        <p:nvPicPr>
          <p:cNvPr id="5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80872" y="3624363"/>
            <a:ext cx="487363" cy="48736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34319" y="3599727"/>
            <a:ext cx="22802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  <a:latin typeface="XCCW Joined 8a" panose="03050602040000000000" pitchFamily="66" charset="0"/>
              </a:rPr>
              <a:t>Click me</a:t>
            </a:r>
            <a:endParaRPr lang="en-GB" dirty="0">
              <a:solidFill>
                <a:srgbClr val="FF0000"/>
              </a:solidFill>
              <a:latin typeface="XCCW Joined 8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09131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3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W</a:t>
            </a:r>
            <a:r>
              <a:rPr lang="en-GB" dirty="0" smtClean="0"/>
              <a:t>hat </a:t>
            </a:r>
            <a:r>
              <a:rPr lang="en-GB" dirty="0"/>
              <a:t>you think happened between Shane and these boys in the past to make them so angry now? Perhaps they were friends once?</a:t>
            </a:r>
          </a:p>
        </p:txBody>
      </p:sp>
    </p:spTree>
    <p:extLst>
      <p:ext uri="{BB962C8B-B14F-4D97-AF65-F5344CB8AC3E}">
        <p14:creationId xmlns:p14="http://schemas.microsoft.com/office/powerpoint/2010/main" val="14654094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0228" y="219919"/>
            <a:ext cx="11215868" cy="650497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rgbClr val="0070C0"/>
                </a:solidFill>
              </a:rPr>
              <a:t>What I can tell you:</a:t>
            </a:r>
          </a:p>
          <a:p>
            <a:r>
              <a:rPr lang="en-GB" sz="2800" dirty="0"/>
              <a:t>- Shane knew the boys before this day.</a:t>
            </a:r>
          </a:p>
          <a:p>
            <a:r>
              <a:rPr lang="en-GB" sz="2800" dirty="0"/>
              <a:t>- They were all involved in a petty crime of some sort.</a:t>
            </a:r>
          </a:p>
          <a:p>
            <a:r>
              <a:rPr lang="en-GB" sz="2800" dirty="0"/>
              <a:t>- Shane didn't get in trouble but they did.</a:t>
            </a:r>
          </a:p>
          <a:p>
            <a:r>
              <a:rPr lang="en-GB" sz="2800" dirty="0"/>
              <a:t>- Now they don't like him at all.</a:t>
            </a:r>
          </a:p>
          <a:p>
            <a:pPr marL="0" indent="0">
              <a:buNone/>
            </a:pPr>
            <a:endParaRPr lang="en-GB" sz="300" dirty="0" smtClean="0"/>
          </a:p>
          <a:p>
            <a:pPr marL="0" indent="0">
              <a:buNone/>
            </a:pPr>
            <a:r>
              <a:rPr lang="en-GB" sz="2800" dirty="0" smtClean="0">
                <a:solidFill>
                  <a:srgbClr val="0070C0"/>
                </a:solidFill>
              </a:rPr>
              <a:t>What you need to decide:</a:t>
            </a:r>
          </a:p>
          <a:p>
            <a:r>
              <a:rPr lang="en-GB" sz="2800" dirty="0"/>
              <a:t>- How did he know them? Close friends? Met once?</a:t>
            </a:r>
          </a:p>
          <a:p>
            <a:r>
              <a:rPr lang="en-GB" sz="2800" dirty="0"/>
              <a:t>- What crime were they involved in? </a:t>
            </a:r>
          </a:p>
          <a:p>
            <a:r>
              <a:rPr lang="en-GB" sz="2800" dirty="0"/>
              <a:t>- How did it happen? </a:t>
            </a:r>
          </a:p>
          <a:p>
            <a:r>
              <a:rPr lang="en-GB" sz="2800" dirty="0"/>
              <a:t>- Why did Shane manage to get out of trouble?</a:t>
            </a:r>
          </a:p>
          <a:p>
            <a:r>
              <a:rPr lang="en-GB" sz="2800" dirty="0"/>
              <a:t>- What are Shane's thoughts and feelings on his experiences with the boys?</a:t>
            </a:r>
          </a:p>
          <a:p>
            <a:pPr marL="0" indent="0">
              <a:buNone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258518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599" y="153365"/>
            <a:ext cx="10596623" cy="1825906"/>
          </a:xfrm>
        </p:spPr>
        <p:txBody>
          <a:bodyPr>
            <a:normAutofit fontScale="90000"/>
          </a:bodyPr>
          <a:lstStyle/>
          <a:p>
            <a:r>
              <a:rPr lang="en-GB" dirty="0" smtClean="0">
                <a:solidFill>
                  <a:srgbClr val="0070C0"/>
                </a:solidFill>
              </a:rPr>
              <a:t>You are going to plan a diary entry written by Shane on the day the crime Shane was involved in took place.</a:t>
            </a:r>
            <a:endParaRPr lang="en-GB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 smtClean="0"/>
              <a:t>In your books, write the sub heading:</a:t>
            </a:r>
          </a:p>
          <a:p>
            <a:pPr marL="0" indent="0">
              <a:buNone/>
            </a:pPr>
            <a:r>
              <a:rPr lang="en-GB" sz="3200" b="1" u="sng" dirty="0" smtClean="0">
                <a:solidFill>
                  <a:srgbClr val="FF0000"/>
                </a:solidFill>
              </a:rPr>
              <a:t>The event</a:t>
            </a:r>
          </a:p>
          <a:p>
            <a:r>
              <a:rPr lang="en-GB" sz="3200" dirty="0"/>
              <a:t>Bullet point some different theories/ideas as to what the crime event was and how Shane got involved. You can magpie ideas from each other.</a:t>
            </a:r>
          </a:p>
          <a:p>
            <a:r>
              <a:rPr lang="en-GB" sz="3200" dirty="0"/>
              <a:t>Is Shane a hero or a villain in this scenario?</a:t>
            </a:r>
          </a:p>
          <a:p>
            <a:pPr marL="0" indent="0">
              <a:buNone/>
            </a:pPr>
            <a:endParaRPr lang="en-GB" sz="3200" b="1" u="sng" dirty="0"/>
          </a:p>
        </p:txBody>
      </p:sp>
    </p:spTree>
    <p:extLst>
      <p:ext uri="{BB962C8B-B14F-4D97-AF65-F5344CB8AC3E}">
        <p14:creationId xmlns:p14="http://schemas.microsoft.com/office/powerpoint/2010/main" val="3176227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Now </a:t>
            </a:r>
            <a:r>
              <a:rPr lang="en-GB" dirty="0" smtClean="0"/>
              <a:t>you’ve </a:t>
            </a:r>
            <a:r>
              <a:rPr lang="en-GB" dirty="0"/>
              <a:t>got some ideas, let's unpick Shane's character a little more..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071868"/>
            <a:ext cx="9601200" cy="379553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/>
              <a:t>Using the sub heading </a:t>
            </a:r>
            <a:r>
              <a:rPr lang="en-GB" sz="2800" b="1" u="sng" dirty="0" smtClean="0"/>
              <a:t>Shane’s characteristic’s,</a:t>
            </a:r>
            <a:r>
              <a:rPr lang="en-GB" sz="2800" dirty="0" smtClean="0"/>
              <a:t> let's </a:t>
            </a:r>
            <a:r>
              <a:rPr lang="en-GB" sz="2800" dirty="0"/>
              <a:t>get into the mind of Shane and </a:t>
            </a:r>
            <a:r>
              <a:rPr lang="en-GB" sz="2800" dirty="0">
                <a:solidFill>
                  <a:srgbClr val="FF0000"/>
                </a:solidFill>
              </a:rPr>
              <a:t>analyse</a:t>
            </a:r>
            <a:r>
              <a:rPr lang="en-GB" sz="2800" dirty="0"/>
              <a:t> his characteristics.</a:t>
            </a:r>
          </a:p>
          <a:p>
            <a:pPr marL="0" indent="0">
              <a:buNone/>
            </a:pPr>
            <a:r>
              <a:rPr lang="en-GB" sz="2800" dirty="0"/>
              <a:t>What do you notice about the way Shane speaks? Can anyone pick out things that make Shane different or stand out in the way he speaks</a:t>
            </a:r>
            <a:r>
              <a:rPr lang="en-GB" sz="2800" dirty="0" smtClean="0"/>
              <a:t>?</a:t>
            </a:r>
          </a:p>
          <a:p>
            <a:r>
              <a:rPr lang="en-GB" sz="2800" dirty="0"/>
              <a:t>Shane uses a lot of improper English. E.g....? Why might this be?</a:t>
            </a:r>
          </a:p>
          <a:p>
            <a:r>
              <a:rPr lang="en-GB" sz="2800" dirty="0"/>
              <a:t>Shane always refers to the cat with a different name. Examples? Why does he do this? Can you think of your own</a:t>
            </a:r>
            <a:r>
              <a:rPr lang="en-GB" sz="2800" dirty="0" smtClean="0"/>
              <a:t>?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844268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29167" t="12815" r="26583" b="22445"/>
          <a:stretch/>
        </p:blipFill>
        <p:spPr>
          <a:xfrm>
            <a:off x="2346960" y="0"/>
            <a:ext cx="8092440" cy="6659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241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56054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op">
  <a:themeElements>
    <a:clrScheme name="Crop">
      <a:dk1>
        <a:sysClr val="windowText" lastClr="000000"/>
      </a:dk1>
      <a:lt1>
        <a:sysClr val="window" lastClr="FFFFFF"/>
      </a:lt1>
      <a:dk2>
        <a:srgbClr val="4A2318"/>
      </a:dk2>
      <a:lt2>
        <a:srgbClr val="EDECEB"/>
      </a:lt2>
      <a:accent1>
        <a:srgbClr val="F3C82E"/>
      </a:accent1>
      <a:accent2>
        <a:srgbClr val="A26176"/>
      </a:accent2>
      <a:accent3>
        <a:srgbClr val="74A94E"/>
      </a:accent3>
      <a:accent4>
        <a:srgbClr val="188E8D"/>
      </a:accent4>
      <a:accent5>
        <a:srgbClr val="EE913A"/>
      </a:accent5>
      <a:accent6>
        <a:srgbClr val="DF5D4A"/>
      </a:accent6>
      <a:hlink>
        <a:srgbClr val="188E8D"/>
      </a:hlink>
      <a:folHlink>
        <a:srgbClr val="A26176"/>
      </a:folHlink>
    </a:clrScheme>
    <a:fontScheme name="Crop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Crop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D7AA1D6E-F3E9-4763-A3BC-84DF2E02F60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8EB30A4BCE24A45941AFF1557E6A089" ma:contentTypeVersion="10" ma:contentTypeDescription="Create a new document." ma:contentTypeScope="" ma:versionID="9b5215c448292ad07272a23aad6b45a2">
  <xsd:schema xmlns:xsd="http://www.w3.org/2001/XMLSchema" xmlns:xs="http://www.w3.org/2001/XMLSchema" xmlns:p="http://schemas.microsoft.com/office/2006/metadata/properties" xmlns:ns3="e9df697c-b61f-451a-802c-f8fa8cfa0bdf" xmlns:ns4="5b56738b-cc5c-4b2a-b4c7-5402fa8a37b4" targetNamespace="http://schemas.microsoft.com/office/2006/metadata/properties" ma:root="true" ma:fieldsID="7212d14093736640a41f1c368c2d5cda" ns3:_="" ns4:_="">
    <xsd:import namespace="e9df697c-b61f-451a-802c-f8fa8cfa0bdf"/>
    <xsd:import namespace="5b56738b-cc5c-4b2a-b4c7-5402fa8a37b4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df697c-b61f-451a-802c-f8fa8cfa0b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b56738b-cc5c-4b2a-b4c7-5402fa8a37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85DD7A6-3503-4431-B2D7-6B5ED58B158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df697c-b61f-451a-802c-f8fa8cfa0bdf"/>
    <ds:schemaRef ds:uri="5b56738b-cc5c-4b2a-b4c7-5402fa8a37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51C6C221-1268-4BE1-8046-7C8A60F1C6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6CBECE9-063B-48D3-AD71-A340FB5E59D3}">
  <ds:schemaRefs>
    <ds:schemaRef ds:uri="http://purl.org/dc/terms/"/>
    <ds:schemaRef ds:uri="http://schemas.microsoft.com/office/2006/documentManagement/types"/>
    <ds:schemaRef ds:uri="http://purl.org/dc/elements/1.1/"/>
    <ds:schemaRef ds:uri="http://schemas.microsoft.com/office/2006/metadata/properties"/>
    <ds:schemaRef ds:uri="5b56738b-cc5c-4b2a-b4c7-5402fa8a37b4"/>
    <ds:schemaRef ds:uri="http://schemas.microsoft.com/office/infopath/2007/PartnerControls"/>
    <ds:schemaRef ds:uri="http://schemas.openxmlformats.org/package/2006/metadata/core-properties"/>
    <ds:schemaRef ds:uri="e9df697c-b61f-451a-802c-f8fa8cfa0bdf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Crop</Template>
  <TotalTime>16</TotalTime>
  <Words>359</Words>
  <Application>Microsoft Office PowerPoint</Application>
  <PresentationFormat>Widescreen</PresentationFormat>
  <Paragraphs>27</Paragraphs>
  <Slides>10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Franklin Gothic Book</vt:lpstr>
      <vt:lpstr>XCCW Joined 8a</vt:lpstr>
      <vt:lpstr>Crop</vt:lpstr>
      <vt:lpstr>Way Home</vt:lpstr>
      <vt:lpstr>PowerPoint Presentation</vt:lpstr>
      <vt:lpstr>PowerPoint Presentation</vt:lpstr>
      <vt:lpstr>PowerPoint Presentation</vt:lpstr>
      <vt:lpstr>What you think happened between Shane and these boys in the past to make them so angry now? Perhaps they were friends once?</vt:lpstr>
      <vt:lpstr>PowerPoint Presentation</vt:lpstr>
      <vt:lpstr>You are going to plan a diary entry written by Shane on the day the crime Shane was involved in took place.</vt:lpstr>
      <vt:lpstr>Now you’ve got some ideas, let's unpick Shane's character a little more.. </vt:lpstr>
      <vt:lpstr>PowerPoint Presentation</vt:lpstr>
      <vt:lpstr>PowerPoint Presentation</vt:lpstr>
    </vt:vector>
  </TitlesOfParts>
  <Company>Ramsgate Arts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Way Home</dc:title>
  <dc:creator>Hannah Dannell</dc:creator>
  <cp:lastModifiedBy>Hannah Dannell</cp:lastModifiedBy>
  <cp:revision>2</cp:revision>
  <dcterms:created xsi:type="dcterms:W3CDTF">2020-06-10T15:01:31Z</dcterms:created>
  <dcterms:modified xsi:type="dcterms:W3CDTF">2020-06-10T15:17:38Z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0x01010088EB30A4BCE24A45941AFF1557E6A089</vt:lpwstr>
  </property>
</Properties>
</file>