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egory Cool: Amazon.co.uk: Binch, Caroline: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23" y="531223"/>
            <a:ext cx="4541214" cy="572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2754" y="531223"/>
            <a:ext cx="5562617" cy="5724032"/>
          </a:xfrm>
          <a:prstGeom prst="rect">
            <a:avLst/>
          </a:prstGeom>
        </p:spPr>
      </p:pic>
      <p:pic>
        <p:nvPicPr>
          <p:cNvPr id="5" name="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03182" y="30538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39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001" y="331469"/>
            <a:ext cx="4779101" cy="6286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1376" y="331469"/>
            <a:ext cx="5164863" cy="6266187"/>
          </a:xfrm>
          <a:prstGeom prst="rect">
            <a:avLst/>
          </a:prstGeom>
        </p:spPr>
      </p:pic>
      <p:pic>
        <p:nvPicPr>
          <p:cNvPr id="6" name="p1-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0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5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501" y="297995"/>
            <a:ext cx="4830265" cy="62779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061" y="304055"/>
            <a:ext cx="4814888" cy="6271905"/>
          </a:xfrm>
          <a:prstGeom prst="rect">
            <a:avLst/>
          </a:prstGeom>
        </p:spPr>
      </p:pic>
      <p:pic>
        <p:nvPicPr>
          <p:cNvPr id="4" name="p3-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9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13509"/>
            <a:ext cx="105809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Q1: Where has Gregory gone?</a:t>
            </a:r>
          </a:p>
          <a:p>
            <a:endParaRPr lang="en-GB" sz="2000" dirty="0"/>
          </a:p>
          <a:p>
            <a:r>
              <a:rPr lang="en-GB" sz="2000" dirty="0" smtClean="0"/>
              <a:t>Q2: How did he get there?</a:t>
            </a:r>
          </a:p>
          <a:p>
            <a:endParaRPr lang="en-GB" sz="2000" dirty="0"/>
          </a:p>
          <a:p>
            <a:r>
              <a:rPr lang="en-GB" sz="2000" dirty="0" smtClean="0"/>
              <a:t>Q3: What disturbed Gregory during the taxi ride?</a:t>
            </a:r>
          </a:p>
          <a:p>
            <a:endParaRPr lang="en-GB" sz="2000" dirty="0"/>
          </a:p>
          <a:p>
            <a:r>
              <a:rPr lang="en-GB" sz="2000" dirty="0" smtClean="0"/>
              <a:t>Q4: Which word or phrase tells us that Gregory is not impressed with Granny and Grandpa’s house?</a:t>
            </a:r>
          </a:p>
          <a:p>
            <a:endParaRPr lang="en-GB" sz="2000" dirty="0"/>
          </a:p>
          <a:p>
            <a:r>
              <a:rPr lang="en-GB" sz="2000" dirty="0" smtClean="0"/>
              <a:t>Q5: What was the last thing he saw before he fell asleep?</a:t>
            </a:r>
          </a:p>
          <a:p>
            <a:endParaRPr lang="en-GB" sz="2000" dirty="0"/>
          </a:p>
          <a:p>
            <a:r>
              <a:rPr lang="en-GB" sz="2000" dirty="0" smtClean="0"/>
              <a:t>Q6: List 4 ways that this room is different to his bedroom back home.</a:t>
            </a:r>
          </a:p>
          <a:p>
            <a:endParaRPr lang="en-GB" sz="2000" dirty="0"/>
          </a:p>
          <a:p>
            <a:r>
              <a:rPr lang="en-GB" sz="2000" dirty="0" smtClean="0"/>
              <a:t>Q7: What happened during the night?</a:t>
            </a:r>
          </a:p>
          <a:p>
            <a:endParaRPr lang="en-GB" sz="2000" dirty="0" smtClean="0"/>
          </a:p>
          <a:p>
            <a:r>
              <a:rPr lang="en-GB" sz="2000" dirty="0" smtClean="0"/>
              <a:t>Q8: How long is Gregory staying with his granny and Grandpa?</a:t>
            </a:r>
          </a:p>
          <a:p>
            <a:endParaRPr lang="en-GB" sz="2000" dirty="0"/>
          </a:p>
          <a:p>
            <a:r>
              <a:rPr lang="en-GB" sz="2000" dirty="0" smtClean="0"/>
              <a:t>Q9: Is Gregory looking forward to staying here? How do you know?</a:t>
            </a:r>
          </a:p>
          <a:p>
            <a:endParaRPr lang="en-GB" sz="2000" dirty="0"/>
          </a:p>
          <a:p>
            <a:r>
              <a:rPr lang="en-GB" sz="2000" dirty="0" smtClean="0"/>
              <a:t>Q10: Who is the boy at the breakfast table?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01487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15</TotalTime>
  <Words>121</Words>
  <Application>Microsoft Office PowerPoint</Application>
  <PresentationFormat>Widescreen</PresentationFormat>
  <Paragraphs>19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Mesh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2</cp:revision>
  <dcterms:created xsi:type="dcterms:W3CDTF">2020-06-22T14:58:35Z</dcterms:created>
  <dcterms:modified xsi:type="dcterms:W3CDTF">2020-06-22T15:14:08Z</dcterms:modified>
</cp:coreProperties>
</file>