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BCD9"/>
    <a:srgbClr val="8ACBC0"/>
    <a:srgbClr val="F8BD95"/>
    <a:srgbClr val="F9CBCB"/>
    <a:srgbClr val="CFE09B"/>
    <a:srgbClr val="FFF296"/>
    <a:srgbClr val="CFB6D8"/>
    <a:srgbClr val="009640"/>
    <a:srgbClr val="FFEDAA"/>
    <a:srgbClr val="C0D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1275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277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90C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4    2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91" y="3590282"/>
            <a:ext cx="867836" cy="920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011" y="3365177"/>
            <a:ext cx="867836" cy="9202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852" y="4376026"/>
            <a:ext cx="867836" cy="920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878" y="4614541"/>
            <a:ext cx="867836" cy="92029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9051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3493 0.080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65" y="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9259E-6 L 0.17517 -0.06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5    2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617" y="3566467"/>
            <a:ext cx="893187" cy="6118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809" y="4458749"/>
            <a:ext cx="893187" cy="6118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954" y="5072563"/>
            <a:ext cx="893187" cy="6118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015" y="3552650"/>
            <a:ext cx="893187" cy="6118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17" y="4366392"/>
            <a:ext cx="893187" cy="61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17865 -0.03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24" y="-1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33039 0.0877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10" y="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FF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6    4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41" y="3283605"/>
            <a:ext cx="794353" cy="6854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525" y="3502465"/>
            <a:ext cx="794353" cy="6854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94" y="4023368"/>
            <a:ext cx="794353" cy="6854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091" y="4763131"/>
            <a:ext cx="794353" cy="6854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948" y="4043978"/>
            <a:ext cx="794353" cy="6854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818" y="4780880"/>
            <a:ext cx="794353" cy="68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5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26389 -0.028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-1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0.41528 0.128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64" y="643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35191 -0.107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87" y="-53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14722 0.0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6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7    3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701" y="3981782"/>
            <a:ext cx="963025" cy="63472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71" y="3922205"/>
            <a:ext cx="963025" cy="6347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372" y="3461090"/>
            <a:ext cx="963025" cy="6347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87" y="4476869"/>
            <a:ext cx="963025" cy="6347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621" y="3216034"/>
            <a:ext cx="963025" cy="6347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859" y="4945736"/>
            <a:ext cx="963025" cy="6347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64" y="4417553"/>
            <a:ext cx="963025" cy="63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10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0.27744 0.129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6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34809 -0.055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96" y="-27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41042 -0.148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21" y="-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8    6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223" y="3367499"/>
            <a:ext cx="571999" cy="6975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208" y="3176750"/>
            <a:ext cx="571999" cy="69755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508" y="4155364"/>
            <a:ext cx="571999" cy="6975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479" y="4065053"/>
            <a:ext cx="571999" cy="6975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464" y="3534809"/>
            <a:ext cx="571999" cy="6975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244" y="4289373"/>
            <a:ext cx="571999" cy="6975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204" y="4852918"/>
            <a:ext cx="571999" cy="6975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305" y="4894991"/>
            <a:ext cx="571999" cy="69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6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48368 0.145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72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38021 -0.0902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0" y="-451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0.21945 0.094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472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20468 -0.037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-18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27604 -0.1462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28681 0.00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40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9    5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251" y="3334665"/>
            <a:ext cx="567531" cy="6746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591" y="3175566"/>
            <a:ext cx="567531" cy="6746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28" y="3916284"/>
            <a:ext cx="567531" cy="6746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485" y="4650027"/>
            <a:ext cx="567531" cy="6746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729" y="5031865"/>
            <a:ext cx="567531" cy="6746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517" y="4883786"/>
            <a:ext cx="567531" cy="6746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137" y="4306408"/>
            <a:ext cx="567531" cy="6746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64" y="3578970"/>
            <a:ext cx="567531" cy="6746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96" y="4051746"/>
            <a:ext cx="567531" cy="67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4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37379 -0.01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-53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29427 0.17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5" y="895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0.35885 -0.15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34" y="-75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0.3618 0.026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131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0.23941 -0.019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2" y="-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ED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01407D"/>
                </a:solidFill>
              </a:rPr>
              <a:t>10    8</a:t>
            </a:r>
            <a:r>
              <a:rPr lang="en-GB" sz="7200" b="1" dirty="0"/>
              <a:t> </a:t>
            </a:r>
            <a:r>
              <a:rPr lang="en-GB" sz="72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3186761" y="1450663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609" y="3730047"/>
            <a:ext cx="395900" cy="7287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767" y="3249947"/>
            <a:ext cx="395900" cy="7287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438" y="3244836"/>
            <a:ext cx="395900" cy="7287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643" y="3973538"/>
            <a:ext cx="395900" cy="72870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492" y="4497297"/>
            <a:ext cx="395900" cy="7287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981" y="4010397"/>
            <a:ext cx="395900" cy="72870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13" y="3559769"/>
            <a:ext cx="395900" cy="72870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61" y="4861648"/>
            <a:ext cx="395900" cy="72870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385" y="4429879"/>
            <a:ext cx="395900" cy="72870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927" y="4937151"/>
            <a:ext cx="395900" cy="72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96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12674 0.073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36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0.30104 0.25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128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0.4375 0.2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5" y="1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43455 -0.0780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19" y="-39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0.47083 -0.1460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0.28576 -0.217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-1090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39202 -0.122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01" y="-613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1533 0.05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9219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125</TotalTime>
  <Words>28</Words>
  <Application>Microsoft Office PowerPoint</Application>
  <PresentationFormat>On-screen Show (4:3)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Sophie Spurrier</cp:lastModifiedBy>
  <cp:revision>11</cp:revision>
  <dcterms:created xsi:type="dcterms:W3CDTF">2019-11-17T13:25:52Z</dcterms:created>
  <dcterms:modified xsi:type="dcterms:W3CDTF">2020-03-31T20:57:36Z</dcterms:modified>
</cp:coreProperties>
</file>