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5/13/2020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Chapter </a:t>
            </a:r>
            <a:r>
              <a:rPr lang="en-GB" dirty="0" smtClean="0"/>
              <a:t>6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301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are going to read </a:t>
            </a:r>
            <a:r>
              <a:rPr lang="en-GB" dirty="0" smtClean="0"/>
              <a:t>half of chapter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I will read one page and you will read the next to yourself.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39473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51" b="9592"/>
          <a:stretch/>
        </p:blipFill>
        <p:spPr>
          <a:xfrm>
            <a:off x="3759566" y="0"/>
            <a:ext cx="3834307" cy="6826073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993627" y="96859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7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8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27" b="7065"/>
          <a:stretch/>
        </p:blipFill>
        <p:spPr>
          <a:xfrm>
            <a:off x="3724733" y="0"/>
            <a:ext cx="3703678" cy="6886066"/>
          </a:xfrm>
        </p:spPr>
      </p:pic>
    </p:spTree>
    <p:extLst>
      <p:ext uri="{BB962C8B-B14F-4D97-AF65-F5344CB8AC3E}">
        <p14:creationId xmlns:p14="http://schemas.microsoft.com/office/powerpoint/2010/main" val="4288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0" b="8255"/>
          <a:stretch/>
        </p:blipFill>
        <p:spPr>
          <a:xfrm>
            <a:off x="3707315" y="0"/>
            <a:ext cx="3721095" cy="6850619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932668" y="96859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6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4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3" b="7065"/>
          <a:stretch/>
        </p:blipFill>
        <p:spPr>
          <a:xfrm>
            <a:off x="3385097" y="0"/>
            <a:ext cx="3634011" cy="6866936"/>
          </a:xfrm>
        </p:spPr>
      </p:pic>
    </p:spTree>
    <p:extLst>
      <p:ext uri="{BB962C8B-B14F-4D97-AF65-F5344CB8AC3E}">
        <p14:creationId xmlns:p14="http://schemas.microsoft.com/office/powerpoint/2010/main" val="3731506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27" b="8188"/>
          <a:stretch/>
        </p:blipFill>
        <p:spPr>
          <a:xfrm>
            <a:off x="3890194" y="0"/>
            <a:ext cx="3694971" cy="6780076"/>
          </a:xfr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828958" y="96859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94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4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971" y="102761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57" b="10059"/>
          <a:stretch/>
        </p:blipFill>
        <p:spPr>
          <a:xfrm>
            <a:off x="3794400" y="0"/>
            <a:ext cx="3795640" cy="6858000"/>
          </a:xfrm>
        </p:spPr>
      </p:pic>
    </p:spTree>
    <p:extLst>
      <p:ext uri="{BB962C8B-B14F-4D97-AF65-F5344CB8AC3E}">
        <p14:creationId xmlns:p14="http://schemas.microsoft.com/office/powerpoint/2010/main" val="3383078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0891" y="670558"/>
            <a:ext cx="8368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We are going to stop there!</a:t>
            </a:r>
            <a:endParaRPr lang="en-GB" sz="3600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87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7349" y="291430"/>
            <a:ext cx="1125147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3200" dirty="0"/>
              <a:t>Using the descriptions given, can you </a:t>
            </a:r>
            <a:r>
              <a:rPr lang="en-GB" sz="3200" dirty="0" smtClean="0"/>
              <a:t>draw </a:t>
            </a:r>
            <a:r>
              <a:rPr lang="en-GB" sz="3200" dirty="0"/>
              <a:t>the entrance to the hospital</a:t>
            </a:r>
            <a:r>
              <a:rPr lang="en-GB" sz="3200" dirty="0" smtClean="0"/>
              <a:t>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 dirty="0"/>
              <a:t>In the opening paragraph of chapter 6, the author uses a metaphor. Can you find this metaphor and write it </a:t>
            </a:r>
            <a:r>
              <a:rPr lang="en-GB" sz="3200" dirty="0" smtClean="0"/>
              <a:t>in your book?</a:t>
            </a:r>
          </a:p>
          <a:p>
            <a:endParaRPr lang="en-GB" sz="3200" b="1" u="sng" dirty="0" smtClean="0"/>
          </a:p>
          <a:p>
            <a:r>
              <a:rPr lang="en-GB" sz="3200" b="1" u="sng" dirty="0" smtClean="0"/>
              <a:t>DICTIONARY CHALLENGE</a:t>
            </a:r>
          </a:p>
          <a:p>
            <a:endParaRPr lang="en-GB" sz="3200" dirty="0" smtClean="0"/>
          </a:p>
          <a:p>
            <a:r>
              <a:rPr lang="en-GB" sz="3200" dirty="0" smtClean="0"/>
              <a:t>Find 10 words that you don’t know the meaning of. Use a dictionary or the internet to look up the definitions</a:t>
            </a:r>
          </a:p>
          <a:p>
            <a:pPr marL="342900" indent="-342900">
              <a:buFont typeface="+mj-lt"/>
              <a:buAutoNum type="arabicPeriod"/>
            </a:pPr>
            <a:endParaRPr lang="en-GB" sz="3200" dirty="0"/>
          </a:p>
          <a:p>
            <a:pPr marL="342900" indent="-342900">
              <a:buFont typeface="+mj-lt"/>
              <a:buAutoNum type="arabicPeriod"/>
            </a:pPr>
            <a:endParaRPr lang="en-GB" sz="3200" dirty="0" smtClean="0"/>
          </a:p>
          <a:p>
            <a:pPr marL="342900" indent="-3429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18742395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180</TotalTime>
  <Words>108</Words>
  <Application>Microsoft Office PowerPoint</Application>
  <PresentationFormat>Widescreen</PresentationFormat>
  <Paragraphs>17</Paragraphs>
  <Slides>10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Gill Sans MT</vt:lpstr>
      <vt:lpstr>XCCW Joined 8a</vt:lpstr>
      <vt:lpstr>Parcel</vt:lpstr>
      <vt:lpstr>Chapter 6</vt:lpstr>
      <vt:lpstr>We are going to read half of chapter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</dc:title>
  <dc:creator>Hannah Dannell</dc:creator>
  <cp:lastModifiedBy>Hannah Dannell</cp:lastModifiedBy>
  <cp:revision>14</cp:revision>
  <dcterms:created xsi:type="dcterms:W3CDTF">2020-05-03T19:30:55Z</dcterms:created>
  <dcterms:modified xsi:type="dcterms:W3CDTF">2020-05-13T20:39:39Z</dcterms:modified>
</cp:coreProperties>
</file>