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934" y="8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Newspaper report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432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64" y="1208314"/>
            <a:ext cx="10396882" cy="3476897"/>
          </a:xfrm>
        </p:spPr>
        <p:txBody>
          <a:bodyPr>
            <a:noAutofit/>
          </a:bodyPr>
          <a:lstStyle/>
          <a:p>
            <a:r>
              <a:rPr lang="en-GB" sz="4400" dirty="0" smtClean="0"/>
              <a:t>Yesterday you had a go at writing the orientation of your newspaper report.</a:t>
            </a:r>
            <a:br>
              <a:rPr lang="en-GB" sz="4400" dirty="0" smtClean="0"/>
            </a:br>
            <a:r>
              <a:rPr lang="en-GB" sz="4400" dirty="0" smtClean="0"/>
              <a:t>Re-read what you wrote- Did you include the 5 </a:t>
            </a:r>
            <a:r>
              <a:rPr lang="en-GB" sz="4400" dirty="0" err="1" smtClean="0"/>
              <a:t>Ws</a:t>
            </a:r>
            <a:r>
              <a:rPr lang="en-GB" sz="4400" dirty="0" smtClean="0"/>
              <a:t>?</a:t>
            </a:r>
            <a:br>
              <a:rPr lang="en-GB" sz="4400" dirty="0" smtClean="0"/>
            </a:br>
            <a:r>
              <a:rPr lang="en-GB" sz="4400" dirty="0" smtClean="0"/>
              <a:t>-Who</a:t>
            </a:r>
            <a:br>
              <a:rPr lang="en-GB" sz="4400" dirty="0" smtClean="0"/>
            </a:br>
            <a:r>
              <a:rPr lang="en-GB" sz="4400" dirty="0" smtClean="0"/>
              <a:t>-what</a:t>
            </a:r>
            <a:br>
              <a:rPr lang="en-GB" sz="4400" dirty="0" smtClean="0"/>
            </a:br>
            <a:r>
              <a:rPr lang="en-GB" sz="4400" dirty="0" smtClean="0"/>
              <a:t>-where</a:t>
            </a:r>
            <a:br>
              <a:rPr lang="en-GB" sz="4400" dirty="0" smtClean="0"/>
            </a:br>
            <a:r>
              <a:rPr lang="en-GB" sz="4400" dirty="0" smtClean="0"/>
              <a:t>-when</a:t>
            </a:r>
            <a:br>
              <a:rPr lang="en-GB" sz="4400" dirty="0" smtClean="0"/>
            </a:br>
            <a:r>
              <a:rPr lang="en-GB" sz="4400" dirty="0" smtClean="0"/>
              <a:t>-why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692391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154" t="13931" r="27180" b="23163"/>
          <a:stretch/>
        </p:blipFill>
        <p:spPr>
          <a:xfrm>
            <a:off x="2391507" y="0"/>
            <a:ext cx="7620000" cy="6471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137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231" t="13703" r="26153" b="27265"/>
          <a:stretch/>
        </p:blipFill>
        <p:spPr>
          <a:xfrm>
            <a:off x="2157047" y="0"/>
            <a:ext cx="8159262" cy="6072554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01765" y="4810125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06542" y="4810125"/>
            <a:ext cx="184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75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667" t="12518" r="26333" b="13408"/>
          <a:stretch/>
        </p:blipFill>
        <p:spPr>
          <a:xfrm>
            <a:off x="2621280" y="0"/>
            <a:ext cx="7048927" cy="66751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73833" y="2968228"/>
            <a:ext cx="184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23525" y="35631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75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500" t="12815" r="25583" b="16370"/>
          <a:stretch/>
        </p:blipFill>
        <p:spPr>
          <a:xfrm>
            <a:off x="2453640" y="0"/>
            <a:ext cx="7467600" cy="6622473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62920" y="294068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55947" y="2273872"/>
            <a:ext cx="184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06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Well done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We will write the rest and edit tomorrow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369667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2" ma:contentTypeDescription="Create a new document." ma:contentTypeScope="" ma:versionID="fd60c2f35959d8791fc1130b62327b30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ad15086cbf91b6788e3b27ac7cb43d23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3F40B30-7BF2-4388-AA8A-85A19C9AE8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0284CD-1A63-4FFF-9D1C-797223DA81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D49DC1-C247-49CA-83E7-5EE3AE4D8024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5b56738b-cc5c-4b2a-b4c7-5402fa8a37b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e9df697c-b61f-451a-802c-f8fa8cfa0bdf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13</TotalTime>
  <Words>61</Words>
  <Application>Microsoft Office PowerPoint</Application>
  <PresentationFormat>Widescreen</PresentationFormat>
  <Paragraphs>8</Paragraphs>
  <Slides>7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Impact</vt:lpstr>
      <vt:lpstr>Main Event</vt:lpstr>
      <vt:lpstr>Way home</vt:lpstr>
      <vt:lpstr>Yesterday you had a go at writing the orientation of your newspaper report. Re-read what you wrote- Did you include the 5 Ws? -Who -what -where -when -why</vt:lpstr>
      <vt:lpstr>PowerPoint Presentation</vt:lpstr>
      <vt:lpstr>PowerPoint Presentation</vt:lpstr>
      <vt:lpstr>PowerPoint Presentation</vt:lpstr>
      <vt:lpstr>PowerPoint Presentation</vt:lpstr>
      <vt:lpstr>Well done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2</cp:revision>
  <dcterms:created xsi:type="dcterms:W3CDTF">2020-06-17T21:47:46Z</dcterms:created>
  <dcterms:modified xsi:type="dcterms:W3CDTF">2020-06-17T22:00:46Z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