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439"/>
    <p:restoredTop sz="90929"/>
  </p:normalViewPr>
  <p:slideViewPr>
    <p:cSldViewPr showGuides="1">
      <p:cViewPr varScale="1">
        <p:scale>
          <a:sx n="80" d="100"/>
          <a:sy n="80" d="100"/>
        </p:scale>
        <p:origin x="2035" y="48"/>
      </p:cViewPr>
      <p:guideLst>
        <p:guide orient="horz" pos="214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>
  <p:cSld name="标题幻灯片"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rect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4097"/>
          <p:cNvGrpSpPr/>
          <p:nvPr/>
        </p:nvGrpSpPr>
        <p:grpSpPr>
          <a:xfrm>
            <a:off x="1527175" y="3090863"/>
            <a:ext cx="7566025" cy="188912"/>
            <a:chOff x="993" y="1028"/>
            <a:chExt cx="4766" cy="119"/>
          </a:xfrm>
        </p:grpSpPr>
        <p:sp>
          <p:nvSpPr>
            <p:cNvPr id="4099" name="Rectangle 4098"/>
            <p:cNvSpPr/>
            <p:nvPr/>
          </p:nvSpPr>
          <p:spPr>
            <a:xfrm>
              <a:off x="996" y="1035"/>
              <a:ext cx="4763" cy="106"/>
            </a:xfrm>
            <a:prstGeom prst="rect">
              <a:avLst/>
            </a:prstGeom>
            <a:gradFill rotWithShape="0">
              <a:gsLst>
                <a:gs pos="0">
                  <a:srgbClr val="825600">
                    <a:alpha val="100000"/>
                  </a:srgbClr>
                </a:gs>
                <a:gs pos="13000">
                  <a:srgbClr val="FFA800">
                    <a:alpha val="100000"/>
                  </a:srgbClr>
                </a:gs>
                <a:gs pos="28000">
                  <a:srgbClr val="825600">
                    <a:alpha val="100000"/>
                  </a:srgbClr>
                </a:gs>
                <a:gs pos="42999">
                  <a:srgbClr val="FFA800">
                    <a:alpha val="100000"/>
                  </a:srgbClr>
                </a:gs>
                <a:gs pos="58000">
                  <a:srgbClr val="825600">
                    <a:alpha val="100000"/>
                  </a:srgbClr>
                </a:gs>
                <a:gs pos="72000">
                  <a:srgbClr val="FFA800">
                    <a:alpha val="100000"/>
                  </a:srgbClr>
                </a:gs>
                <a:gs pos="87000">
                  <a:srgbClr val="825600">
                    <a:alpha val="100000"/>
                  </a:srgbClr>
                </a:gs>
                <a:gs pos="100000">
                  <a:srgbClr val="FFA800">
                    <a:alpha val="100000"/>
                  </a:srgbClr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4100" name="Straight Connector 4099"/>
            <p:cNvSpPr/>
            <p:nvPr/>
          </p:nvSpPr>
          <p:spPr>
            <a:xfrm>
              <a:off x="999" y="1145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101" name="Straight Connector 4100"/>
            <p:cNvSpPr/>
            <p:nvPr/>
          </p:nvSpPr>
          <p:spPr>
            <a:xfrm>
              <a:off x="999" y="1121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102" name="Straight Connector 4101"/>
            <p:cNvSpPr/>
            <p:nvPr/>
          </p:nvSpPr>
          <p:spPr>
            <a:xfrm>
              <a:off x="999" y="1091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103" name="Straight Connector 4102"/>
            <p:cNvSpPr/>
            <p:nvPr/>
          </p:nvSpPr>
          <p:spPr>
            <a:xfrm>
              <a:off x="999" y="1057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4104" name="Freeform 4103"/>
            <p:cNvSpPr/>
            <p:nvPr/>
          </p:nvSpPr>
          <p:spPr>
            <a:xfrm>
              <a:off x="993" y="1028"/>
              <a:ext cx="4765" cy="119"/>
            </a:xfrm>
            <a:custGeom>
              <a:avLst/>
              <a:gdLst/>
              <a:ahLst/>
              <a:cxnLst/>
              <a:rect l="0" t="0" r="0" b="0"/>
              <a:pathLst>
                <a:path w="4765" h="119">
                  <a:moveTo>
                    <a:pt x="0" y="118"/>
                  </a:moveTo>
                  <a:lnTo>
                    <a:pt x="0" y="0"/>
                  </a:lnTo>
                  <a:lnTo>
                    <a:pt x="4764" y="0"/>
                  </a:lnTo>
                </a:path>
              </a:pathLst>
            </a:custGeom>
            <a:noFill/>
            <a:ln w="12700" cap="rnd" cmpd="sng">
              <a:solidFill>
                <a:srgbClr val="FFCC66">
                  <a:alpha val="100000"/>
                </a:srgbClr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 altLang="en-US"/>
            </a:p>
          </p:txBody>
        </p:sp>
      </p:grpSp>
      <p:sp>
        <p:nvSpPr>
          <p:cNvPr id="4105" name="Rectangle 4104"/>
          <p:cNvSpPr/>
          <p:nvPr/>
        </p:nvSpPr>
        <p:spPr>
          <a:xfrm>
            <a:off x="0" y="0"/>
            <a:ext cx="1465263" cy="68564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en-GB" altLang="en-US"/>
          </a:p>
        </p:txBody>
      </p:sp>
      <p:grpSp>
        <p:nvGrpSpPr>
          <p:cNvPr id="4106" name="Group 4105"/>
          <p:cNvGrpSpPr/>
          <p:nvPr/>
        </p:nvGrpSpPr>
        <p:grpSpPr>
          <a:xfrm>
            <a:off x="0" y="65088"/>
            <a:ext cx="1473200" cy="6405562"/>
            <a:chOff x="0" y="41"/>
            <a:chExt cx="928" cy="4035"/>
          </a:xfrm>
        </p:grpSpPr>
        <p:pic>
          <p:nvPicPr>
            <p:cNvPr id="4107" name="Picture 4106"/>
            <p:cNvPicPr/>
            <p:nvPr/>
          </p:nvPicPr>
          <p:blipFill>
            <a:blip r:embed="rId2" cstate="print">
              <a:clrChange>
                <a:clrFrom>
                  <a:srgbClr val="FFCC66"/>
                </a:clrFrom>
                <a:clrTo>
                  <a:srgbClr val="FFCC66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1014"/>
              <a:ext cx="920" cy="9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8" name="Freeform 4107"/>
            <p:cNvSpPr/>
            <p:nvPr/>
          </p:nvSpPr>
          <p:spPr>
            <a:xfrm>
              <a:off x="38" y="41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4109" name="Freeform 4108"/>
            <p:cNvSpPr/>
            <p:nvPr/>
          </p:nvSpPr>
          <p:spPr>
            <a:xfrm>
              <a:off x="6" y="2087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4110" name="Freeform 4109"/>
            <p:cNvSpPr/>
            <p:nvPr/>
          </p:nvSpPr>
          <p:spPr>
            <a:xfrm>
              <a:off x="6" y="3160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</p:grpSp>
      <p:sp>
        <p:nvSpPr>
          <p:cNvPr id="4111" name="Title 4110"/>
          <p:cNvSpPr>
            <a:spLocks noGrp="1"/>
          </p:cNvSpPr>
          <p:nvPr>
            <p:ph type="ctrTitle"/>
          </p:nvPr>
        </p:nvSpPr>
        <p:spPr>
          <a:xfrm>
            <a:off x="1652588" y="1806575"/>
            <a:ext cx="7391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lvl="0">
              <a:defRPr/>
            </a:lvl1pPr>
          </a:lstStyle>
          <a:p>
            <a:pPr lvl="0"/>
            <a:r>
              <a:rPr dirty="0"/>
              <a:t>Click to edit Master title style</a:t>
            </a:r>
          </a:p>
        </p:txBody>
      </p:sp>
      <p:sp>
        <p:nvSpPr>
          <p:cNvPr id="4112" name="Subtitle 4111"/>
          <p:cNvSpPr>
            <a:spLocks noGrp="1"/>
          </p:cNvSpPr>
          <p:nvPr>
            <p:ph type="subTitle" idx="1"/>
          </p:nvPr>
        </p:nvSpPr>
        <p:spPr>
          <a:xfrm>
            <a:off x="2590800" y="3559175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t"/>
          <a:lstStyle>
            <a:lvl1pPr marL="0" lvl="0" indent="0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dirty="0"/>
              <a:t>Click to edit Master subtitle style</a:t>
            </a:r>
          </a:p>
        </p:txBody>
      </p:sp>
      <p:sp>
        <p:nvSpPr>
          <p:cNvPr id="4113" name="Date Placeholder 4112"/>
          <p:cNvSpPr>
            <a:spLocks noGrp="1"/>
          </p:cNvSpPr>
          <p:nvPr>
            <p:ph type="dt" sz="half" idx="2"/>
          </p:nvPr>
        </p:nvSpPr>
        <p:spPr>
          <a:xfrm>
            <a:off x="1524000" y="6350000"/>
            <a:ext cx="1724025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eaLnBrk="1" hangingPunct="1"/>
            <a:endParaRPr lang="en-US" dirty="0"/>
          </a:p>
        </p:txBody>
      </p:sp>
      <p:sp>
        <p:nvSpPr>
          <p:cNvPr id="4114" name="Footer Placeholder 4113"/>
          <p:cNvSpPr>
            <a:spLocks noGrp="1"/>
          </p:cNvSpPr>
          <p:nvPr>
            <p:ph type="ftr" sz="quarter" idx="3"/>
          </p:nvPr>
        </p:nvSpPr>
        <p:spPr>
          <a:xfrm>
            <a:off x="3643313" y="6350000"/>
            <a:ext cx="3449637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algn="ctr"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eaLnBrk="1" hangingPunct="1"/>
            <a:endParaRPr lang="en-US" dirty="0"/>
          </a:p>
        </p:txBody>
      </p:sp>
      <p:sp>
        <p:nvSpPr>
          <p:cNvPr id="4115" name="Slide Number Placeholder 4114"/>
          <p:cNvSpPr>
            <a:spLocks noGrp="1"/>
          </p:cNvSpPr>
          <p:nvPr>
            <p:ph type="sldNum" sz="quarter" idx="4"/>
          </p:nvPr>
        </p:nvSpPr>
        <p:spPr>
          <a:xfrm>
            <a:off x="7391400" y="6350000"/>
            <a:ext cx="1724025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lstStyle>
            <a:lvl1pPr algn="r"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eaLnBrk="1" hangingPunct="1"/>
            <a:fld id="{9A0DB2DC-4C9A-4742-B13C-FB6460FD3503}" type="slidenum">
              <a:rPr lang="en-US" dirty="0"/>
              <a:pPr eaLnBrk="1" hangingPunct="1"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9550" y="1981200"/>
            <a:ext cx="373691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989" y="1981200"/>
            <a:ext cx="3736912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9313" y="304800"/>
            <a:ext cx="1906588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9550" y="304800"/>
            <a:ext cx="5609236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path path="rect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3073"/>
          <p:cNvGrpSpPr/>
          <p:nvPr/>
        </p:nvGrpSpPr>
        <p:grpSpPr>
          <a:xfrm>
            <a:off x="0" y="0"/>
            <a:ext cx="1470025" cy="6856413"/>
            <a:chOff x="0" y="0"/>
            <a:chExt cx="926" cy="4319"/>
          </a:xfrm>
        </p:grpSpPr>
        <p:sp>
          <p:nvSpPr>
            <p:cNvPr id="3075" name="Rectangle 3074"/>
            <p:cNvSpPr/>
            <p:nvPr/>
          </p:nvSpPr>
          <p:spPr>
            <a:xfrm>
              <a:off x="0" y="0"/>
              <a:ext cx="923" cy="4319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pic>
          <p:nvPicPr>
            <p:cNvPr id="3076" name="Picture 3075"/>
            <p:cNvPicPr/>
            <p:nvPr/>
          </p:nvPicPr>
          <p:blipFill>
            <a:blip r:embed="rId13" cstate="print">
              <a:clrChange>
                <a:clrFrom>
                  <a:srgbClr val="FFCC66"/>
                </a:clrFrom>
                <a:clrTo>
                  <a:srgbClr val="FFCC66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6" y="31"/>
              <a:ext cx="920" cy="94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77" name="Freeform 3076"/>
            <p:cNvSpPr/>
            <p:nvPr/>
          </p:nvSpPr>
          <p:spPr>
            <a:xfrm>
              <a:off x="6" y="1023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3078" name="Freeform 3077"/>
            <p:cNvSpPr/>
            <p:nvPr/>
          </p:nvSpPr>
          <p:spPr>
            <a:xfrm>
              <a:off x="6" y="2087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3079" name="Freeform 3078"/>
            <p:cNvSpPr/>
            <p:nvPr/>
          </p:nvSpPr>
          <p:spPr>
            <a:xfrm>
              <a:off x="6" y="3160"/>
              <a:ext cx="890" cy="916"/>
            </a:xfrm>
            <a:custGeom>
              <a:avLst/>
              <a:gdLst/>
              <a:ahLst/>
              <a:cxnLst/>
              <a:rect l="0" t="0" r="0" b="0"/>
              <a:pathLst>
                <a:path w="890" h="916">
                  <a:moveTo>
                    <a:pt x="279" y="334"/>
                  </a:moveTo>
                  <a:lnTo>
                    <a:pt x="292" y="312"/>
                  </a:lnTo>
                  <a:lnTo>
                    <a:pt x="307" y="292"/>
                  </a:lnTo>
                  <a:lnTo>
                    <a:pt x="324" y="276"/>
                  </a:lnTo>
                  <a:lnTo>
                    <a:pt x="313" y="255"/>
                  </a:lnTo>
                  <a:lnTo>
                    <a:pt x="307" y="234"/>
                  </a:lnTo>
                  <a:lnTo>
                    <a:pt x="288" y="202"/>
                  </a:lnTo>
                  <a:lnTo>
                    <a:pt x="274" y="181"/>
                  </a:lnTo>
                  <a:lnTo>
                    <a:pt x="261" y="159"/>
                  </a:lnTo>
                  <a:lnTo>
                    <a:pt x="256" y="139"/>
                  </a:lnTo>
                  <a:lnTo>
                    <a:pt x="256" y="118"/>
                  </a:lnTo>
                  <a:lnTo>
                    <a:pt x="247" y="91"/>
                  </a:lnTo>
                  <a:lnTo>
                    <a:pt x="237" y="70"/>
                  </a:lnTo>
                  <a:lnTo>
                    <a:pt x="226" y="46"/>
                  </a:lnTo>
                  <a:lnTo>
                    <a:pt x="225" y="24"/>
                  </a:lnTo>
                  <a:lnTo>
                    <a:pt x="232" y="10"/>
                  </a:lnTo>
                  <a:lnTo>
                    <a:pt x="247" y="9"/>
                  </a:lnTo>
                  <a:lnTo>
                    <a:pt x="259" y="21"/>
                  </a:lnTo>
                  <a:lnTo>
                    <a:pt x="270" y="46"/>
                  </a:lnTo>
                  <a:lnTo>
                    <a:pt x="280" y="61"/>
                  </a:lnTo>
                  <a:lnTo>
                    <a:pt x="298" y="82"/>
                  </a:lnTo>
                  <a:lnTo>
                    <a:pt x="309" y="88"/>
                  </a:lnTo>
                  <a:lnTo>
                    <a:pt x="315" y="99"/>
                  </a:lnTo>
                  <a:lnTo>
                    <a:pt x="322" y="118"/>
                  </a:lnTo>
                  <a:lnTo>
                    <a:pt x="330" y="141"/>
                  </a:lnTo>
                  <a:lnTo>
                    <a:pt x="339" y="160"/>
                  </a:lnTo>
                  <a:lnTo>
                    <a:pt x="358" y="180"/>
                  </a:lnTo>
                  <a:lnTo>
                    <a:pt x="379" y="205"/>
                  </a:lnTo>
                  <a:lnTo>
                    <a:pt x="399" y="225"/>
                  </a:lnTo>
                  <a:lnTo>
                    <a:pt x="406" y="240"/>
                  </a:lnTo>
                  <a:lnTo>
                    <a:pt x="474" y="241"/>
                  </a:lnTo>
                  <a:lnTo>
                    <a:pt x="495" y="208"/>
                  </a:lnTo>
                  <a:lnTo>
                    <a:pt x="505" y="184"/>
                  </a:lnTo>
                  <a:lnTo>
                    <a:pt x="507" y="160"/>
                  </a:lnTo>
                  <a:lnTo>
                    <a:pt x="510" y="141"/>
                  </a:lnTo>
                  <a:lnTo>
                    <a:pt x="514" y="118"/>
                  </a:lnTo>
                  <a:lnTo>
                    <a:pt x="529" y="94"/>
                  </a:lnTo>
                  <a:lnTo>
                    <a:pt x="540" y="85"/>
                  </a:lnTo>
                  <a:lnTo>
                    <a:pt x="552" y="69"/>
                  </a:lnTo>
                  <a:lnTo>
                    <a:pt x="561" y="45"/>
                  </a:lnTo>
                  <a:lnTo>
                    <a:pt x="571" y="27"/>
                  </a:lnTo>
                  <a:lnTo>
                    <a:pt x="589" y="13"/>
                  </a:lnTo>
                  <a:lnTo>
                    <a:pt x="604" y="0"/>
                  </a:lnTo>
                  <a:lnTo>
                    <a:pt x="613" y="6"/>
                  </a:lnTo>
                  <a:lnTo>
                    <a:pt x="615" y="16"/>
                  </a:lnTo>
                  <a:lnTo>
                    <a:pt x="606" y="27"/>
                  </a:lnTo>
                  <a:lnTo>
                    <a:pt x="603" y="34"/>
                  </a:lnTo>
                  <a:lnTo>
                    <a:pt x="600" y="49"/>
                  </a:lnTo>
                  <a:lnTo>
                    <a:pt x="600" y="79"/>
                  </a:lnTo>
                  <a:lnTo>
                    <a:pt x="600" y="103"/>
                  </a:lnTo>
                  <a:lnTo>
                    <a:pt x="592" y="124"/>
                  </a:lnTo>
                  <a:lnTo>
                    <a:pt x="583" y="145"/>
                  </a:lnTo>
                  <a:lnTo>
                    <a:pt x="576" y="162"/>
                  </a:lnTo>
                  <a:lnTo>
                    <a:pt x="574" y="186"/>
                  </a:lnTo>
                  <a:lnTo>
                    <a:pt x="574" y="216"/>
                  </a:lnTo>
                  <a:lnTo>
                    <a:pt x="568" y="244"/>
                  </a:lnTo>
                  <a:lnTo>
                    <a:pt x="568" y="282"/>
                  </a:lnTo>
                  <a:lnTo>
                    <a:pt x="588" y="300"/>
                  </a:lnTo>
                  <a:lnTo>
                    <a:pt x="607" y="325"/>
                  </a:lnTo>
                  <a:lnTo>
                    <a:pt x="645" y="325"/>
                  </a:lnTo>
                  <a:lnTo>
                    <a:pt x="678" y="312"/>
                  </a:lnTo>
                  <a:lnTo>
                    <a:pt x="697" y="292"/>
                  </a:lnTo>
                  <a:lnTo>
                    <a:pt x="720" y="277"/>
                  </a:lnTo>
                  <a:lnTo>
                    <a:pt x="777" y="274"/>
                  </a:lnTo>
                  <a:lnTo>
                    <a:pt x="801" y="265"/>
                  </a:lnTo>
                  <a:lnTo>
                    <a:pt x="816" y="253"/>
                  </a:lnTo>
                  <a:lnTo>
                    <a:pt x="859" y="252"/>
                  </a:lnTo>
                  <a:lnTo>
                    <a:pt x="865" y="265"/>
                  </a:lnTo>
                  <a:lnTo>
                    <a:pt x="861" y="279"/>
                  </a:lnTo>
                  <a:lnTo>
                    <a:pt x="843" y="288"/>
                  </a:lnTo>
                  <a:lnTo>
                    <a:pt x="819" y="300"/>
                  </a:lnTo>
                  <a:lnTo>
                    <a:pt x="796" y="324"/>
                  </a:lnTo>
                  <a:lnTo>
                    <a:pt x="786" y="334"/>
                  </a:lnTo>
                  <a:lnTo>
                    <a:pt x="765" y="343"/>
                  </a:lnTo>
                  <a:lnTo>
                    <a:pt x="735" y="352"/>
                  </a:lnTo>
                  <a:lnTo>
                    <a:pt x="714" y="367"/>
                  </a:lnTo>
                  <a:lnTo>
                    <a:pt x="687" y="390"/>
                  </a:lnTo>
                  <a:lnTo>
                    <a:pt x="669" y="409"/>
                  </a:lnTo>
                  <a:lnTo>
                    <a:pt x="649" y="420"/>
                  </a:lnTo>
                  <a:lnTo>
                    <a:pt x="648" y="481"/>
                  </a:lnTo>
                  <a:lnTo>
                    <a:pt x="673" y="510"/>
                  </a:lnTo>
                  <a:lnTo>
                    <a:pt x="703" y="526"/>
                  </a:lnTo>
                  <a:lnTo>
                    <a:pt x="730" y="531"/>
                  </a:lnTo>
                  <a:lnTo>
                    <a:pt x="751" y="535"/>
                  </a:lnTo>
                  <a:lnTo>
                    <a:pt x="777" y="549"/>
                  </a:lnTo>
                  <a:lnTo>
                    <a:pt x="795" y="567"/>
                  </a:lnTo>
                  <a:lnTo>
                    <a:pt x="819" y="577"/>
                  </a:lnTo>
                  <a:lnTo>
                    <a:pt x="846" y="583"/>
                  </a:lnTo>
                  <a:lnTo>
                    <a:pt x="861" y="592"/>
                  </a:lnTo>
                  <a:lnTo>
                    <a:pt x="874" y="606"/>
                  </a:lnTo>
                  <a:lnTo>
                    <a:pt x="889" y="621"/>
                  </a:lnTo>
                  <a:lnTo>
                    <a:pt x="888" y="634"/>
                  </a:lnTo>
                  <a:lnTo>
                    <a:pt x="867" y="637"/>
                  </a:lnTo>
                  <a:lnTo>
                    <a:pt x="853" y="631"/>
                  </a:lnTo>
                  <a:lnTo>
                    <a:pt x="832" y="618"/>
                  </a:lnTo>
                  <a:lnTo>
                    <a:pt x="807" y="618"/>
                  </a:lnTo>
                  <a:lnTo>
                    <a:pt x="780" y="618"/>
                  </a:lnTo>
                  <a:lnTo>
                    <a:pt x="759" y="615"/>
                  </a:lnTo>
                  <a:lnTo>
                    <a:pt x="736" y="592"/>
                  </a:lnTo>
                  <a:lnTo>
                    <a:pt x="718" y="588"/>
                  </a:lnTo>
                  <a:lnTo>
                    <a:pt x="684" y="588"/>
                  </a:lnTo>
                  <a:lnTo>
                    <a:pt x="615" y="588"/>
                  </a:lnTo>
                  <a:lnTo>
                    <a:pt x="604" y="606"/>
                  </a:lnTo>
                  <a:lnTo>
                    <a:pt x="589" y="621"/>
                  </a:lnTo>
                  <a:lnTo>
                    <a:pt x="576" y="628"/>
                  </a:lnTo>
                  <a:lnTo>
                    <a:pt x="580" y="666"/>
                  </a:lnTo>
                  <a:lnTo>
                    <a:pt x="600" y="702"/>
                  </a:lnTo>
                  <a:lnTo>
                    <a:pt x="618" y="723"/>
                  </a:lnTo>
                  <a:lnTo>
                    <a:pt x="630" y="753"/>
                  </a:lnTo>
                  <a:lnTo>
                    <a:pt x="631" y="787"/>
                  </a:lnTo>
                  <a:lnTo>
                    <a:pt x="640" y="807"/>
                  </a:lnTo>
                  <a:lnTo>
                    <a:pt x="654" y="838"/>
                  </a:lnTo>
                  <a:lnTo>
                    <a:pt x="664" y="862"/>
                  </a:lnTo>
                  <a:lnTo>
                    <a:pt x="664" y="889"/>
                  </a:lnTo>
                  <a:lnTo>
                    <a:pt x="654" y="898"/>
                  </a:lnTo>
                  <a:lnTo>
                    <a:pt x="642" y="898"/>
                  </a:lnTo>
                  <a:lnTo>
                    <a:pt x="624" y="870"/>
                  </a:lnTo>
                  <a:lnTo>
                    <a:pt x="612" y="837"/>
                  </a:lnTo>
                  <a:lnTo>
                    <a:pt x="583" y="808"/>
                  </a:lnTo>
                  <a:lnTo>
                    <a:pt x="568" y="789"/>
                  </a:lnTo>
                  <a:lnTo>
                    <a:pt x="556" y="760"/>
                  </a:lnTo>
                  <a:lnTo>
                    <a:pt x="549" y="738"/>
                  </a:lnTo>
                  <a:lnTo>
                    <a:pt x="513" y="708"/>
                  </a:lnTo>
                  <a:lnTo>
                    <a:pt x="489" y="682"/>
                  </a:lnTo>
                  <a:lnTo>
                    <a:pt x="415" y="684"/>
                  </a:lnTo>
                  <a:lnTo>
                    <a:pt x="390" y="730"/>
                  </a:lnTo>
                  <a:lnTo>
                    <a:pt x="372" y="759"/>
                  </a:lnTo>
                  <a:lnTo>
                    <a:pt x="361" y="798"/>
                  </a:lnTo>
                  <a:lnTo>
                    <a:pt x="339" y="838"/>
                  </a:lnTo>
                  <a:lnTo>
                    <a:pt x="316" y="874"/>
                  </a:lnTo>
                  <a:lnTo>
                    <a:pt x="294" y="907"/>
                  </a:lnTo>
                  <a:lnTo>
                    <a:pt x="285" y="915"/>
                  </a:lnTo>
                  <a:lnTo>
                    <a:pt x="268" y="909"/>
                  </a:lnTo>
                  <a:lnTo>
                    <a:pt x="268" y="894"/>
                  </a:lnTo>
                  <a:lnTo>
                    <a:pt x="276" y="867"/>
                  </a:lnTo>
                  <a:lnTo>
                    <a:pt x="291" y="837"/>
                  </a:lnTo>
                  <a:lnTo>
                    <a:pt x="294" y="790"/>
                  </a:lnTo>
                  <a:lnTo>
                    <a:pt x="298" y="766"/>
                  </a:lnTo>
                  <a:lnTo>
                    <a:pt x="313" y="744"/>
                  </a:lnTo>
                  <a:lnTo>
                    <a:pt x="319" y="699"/>
                  </a:lnTo>
                  <a:lnTo>
                    <a:pt x="324" y="664"/>
                  </a:lnTo>
                  <a:lnTo>
                    <a:pt x="336" y="637"/>
                  </a:lnTo>
                  <a:lnTo>
                    <a:pt x="309" y="609"/>
                  </a:lnTo>
                  <a:lnTo>
                    <a:pt x="283" y="583"/>
                  </a:lnTo>
                  <a:lnTo>
                    <a:pt x="271" y="577"/>
                  </a:lnTo>
                  <a:lnTo>
                    <a:pt x="231" y="601"/>
                  </a:lnTo>
                  <a:lnTo>
                    <a:pt x="201" y="619"/>
                  </a:lnTo>
                  <a:lnTo>
                    <a:pt x="162" y="633"/>
                  </a:lnTo>
                  <a:lnTo>
                    <a:pt x="118" y="640"/>
                  </a:lnTo>
                  <a:lnTo>
                    <a:pt x="88" y="655"/>
                  </a:lnTo>
                  <a:lnTo>
                    <a:pt x="63" y="666"/>
                  </a:lnTo>
                  <a:lnTo>
                    <a:pt x="27" y="666"/>
                  </a:lnTo>
                  <a:lnTo>
                    <a:pt x="16" y="655"/>
                  </a:lnTo>
                  <a:lnTo>
                    <a:pt x="30" y="642"/>
                  </a:lnTo>
                  <a:lnTo>
                    <a:pt x="67" y="628"/>
                  </a:lnTo>
                  <a:lnTo>
                    <a:pt x="94" y="606"/>
                  </a:lnTo>
                  <a:lnTo>
                    <a:pt x="120" y="588"/>
                  </a:lnTo>
                  <a:lnTo>
                    <a:pt x="136" y="576"/>
                  </a:lnTo>
                  <a:lnTo>
                    <a:pt x="162" y="567"/>
                  </a:lnTo>
                  <a:lnTo>
                    <a:pt x="204" y="531"/>
                  </a:lnTo>
                  <a:lnTo>
                    <a:pt x="231" y="510"/>
                  </a:lnTo>
                  <a:lnTo>
                    <a:pt x="247" y="504"/>
                  </a:lnTo>
                  <a:lnTo>
                    <a:pt x="250" y="429"/>
                  </a:lnTo>
                  <a:lnTo>
                    <a:pt x="204" y="396"/>
                  </a:lnTo>
                  <a:lnTo>
                    <a:pt x="190" y="390"/>
                  </a:lnTo>
                  <a:lnTo>
                    <a:pt x="129" y="385"/>
                  </a:lnTo>
                  <a:lnTo>
                    <a:pt x="105" y="369"/>
                  </a:lnTo>
                  <a:lnTo>
                    <a:pt x="81" y="355"/>
                  </a:lnTo>
                  <a:lnTo>
                    <a:pt x="63" y="345"/>
                  </a:lnTo>
                  <a:lnTo>
                    <a:pt x="34" y="339"/>
                  </a:lnTo>
                  <a:lnTo>
                    <a:pt x="3" y="307"/>
                  </a:lnTo>
                  <a:lnTo>
                    <a:pt x="0" y="291"/>
                  </a:lnTo>
                  <a:lnTo>
                    <a:pt x="9" y="285"/>
                  </a:lnTo>
                  <a:lnTo>
                    <a:pt x="39" y="286"/>
                  </a:lnTo>
                  <a:lnTo>
                    <a:pt x="67" y="301"/>
                  </a:lnTo>
                  <a:lnTo>
                    <a:pt x="85" y="304"/>
                  </a:lnTo>
                  <a:lnTo>
                    <a:pt x="115" y="306"/>
                  </a:lnTo>
                  <a:lnTo>
                    <a:pt x="148" y="318"/>
                  </a:lnTo>
                  <a:lnTo>
                    <a:pt x="165" y="324"/>
                  </a:lnTo>
                  <a:lnTo>
                    <a:pt x="226" y="327"/>
                  </a:lnTo>
                  <a:lnTo>
                    <a:pt x="258" y="334"/>
                  </a:lnTo>
                  <a:lnTo>
                    <a:pt x="279" y="334"/>
                  </a:lnTo>
                </a:path>
              </a:pathLst>
            </a:custGeom>
            <a:solidFill>
              <a:schemeClr val="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</p:grpSp>
      <p:grpSp>
        <p:nvGrpSpPr>
          <p:cNvPr id="3080" name="Group 3079"/>
          <p:cNvGrpSpPr/>
          <p:nvPr/>
        </p:nvGrpSpPr>
        <p:grpSpPr>
          <a:xfrm>
            <a:off x="1576388" y="1631950"/>
            <a:ext cx="7566025" cy="188913"/>
            <a:chOff x="993" y="1028"/>
            <a:chExt cx="4766" cy="119"/>
          </a:xfrm>
        </p:grpSpPr>
        <p:sp>
          <p:nvSpPr>
            <p:cNvPr id="3081" name="Rectangle 3080"/>
            <p:cNvSpPr/>
            <p:nvPr/>
          </p:nvSpPr>
          <p:spPr>
            <a:xfrm>
              <a:off x="996" y="1035"/>
              <a:ext cx="4763" cy="106"/>
            </a:xfrm>
            <a:prstGeom prst="rect">
              <a:avLst/>
            </a:prstGeom>
            <a:gradFill rotWithShape="0">
              <a:gsLst>
                <a:gs pos="0">
                  <a:srgbClr val="825600">
                    <a:alpha val="100000"/>
                  </a:srgbClr>
                </a:gs>
                <a:gs pos="13000">
                  <a:srgbClr val="FFA800">
                    <a:alpha val="100000"/>
                  </a:srgbClr>
                </a:gs>
                <a:gs pos="28000">
                  <a:srgbClr val="825600">
                    <a:alpha val="100000"/>
                  </a:srgbClr>
                </a:gs>
                <a:gs pos="42999">
                  <a:srgbClr val="FFA800">
                    <a:alpha val="100000"/>
                  </a:srgbClr>
                </a:gs>
                <a:gs pos="58000">
                  <a:srgbClr val="825600">
                    <a:alpha val="100000"/>
                  </a:srgbClr>
                </a:gs>
                <a:gs pos="72000">
                  <a:srgbClr val="FFA800">
                    <a:alpha val="100000"/>
                  </a:srgbClr>
                </a:gs>
                <a:gs pos="87000">
                  <a:srgbClr val="825600">
                    <a:alpha val="100000"/>
                  </a:srgbClr>
                </a:gs>
                <a:gs pos="100000">
                  <a:srgbClr val="FFA800">
                    <a:alpha val="100000"/>
                  </a:srgbClr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GB" altLang="en-US"/>
            </a:p>
          </p:txBody>
        </p:sp>
        <p:sp>
          <p:nvSpPr>
            <p:cNvPr id="3082" name="Straight Connector 3081"/>
            <p:cNvSpPr/>
            <p:nvPr/>
          </p:nvSpPr>
          <p:spPr>
            <a:xfrm>
              <a:off x="999" y="1145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3083" name="Straight Connector 3082"/>
            <p:cNvSpPr/>
            <p:nvPr/>
          </p:nvSpPr>
          <p:spPr>
            <a:xfrm>
              <a:off x="999" y="1121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3084" name="Straight Connector 3083"/>
            <p:cNvSpPr/>
            <p:nvPr/>
          </p:nvSpPr>
          <p:spPr>
            <a:xfrm>
              <a:off x="999" y="1091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3085" name="Straight Connector 3084"/>
            <p:cNvSpPr/>
            <p:nvPr/>
          </p:nvSpPr>
          <p:spPr>
            <a:xfrm>
              <a:off x="999" y="1057"/>
              <a:ext cx="4760" cy="0"/>
            </a:xfrm>
            <a:prstGeom prst="line">
              <a:avLst/>
            </a:prstGeom>
            <a:ln w="12700" cap="flat" cmpd="sng">
              <a:solidFill>
                <a:srgbClr val="996633"/>
              </a:solidFill>
              <a:prstDash val="solid"/>
              <a:headEnd type="none" w="sm" len="sm"/>
              <a:tailEnd type="none" w="sm" len="sm"/>
            </a:ln>
          </p:spPr>
        </p:sp>
        <p:sp>
          <p:nvSpPr>
            <p:cNvPr id="3086" name="Freeform 3085"/>
            <p:cNvSpPr/>
            <p:nvPr/>
          </p:nvSpPr>
          <p:spPr>
            <a:xfrm>
              <a:off x="993" y="1028"/>
              <a:ext cx="4765" cy="119"/>
            </a:xfrm>
            <a:custGeom>
              <a:avLst/>
              <a:gdLst/>
              <a:ahLst/>
              <a:cxnLst/>
              <a:rect l="0" t="0" r="0" b="0"/>
              <a:pathLst>
                <a:path w="4765" h="119">
                  <a:moveTo>
                    <a:pt x="0" y="118"/>
                  </a:moveTo>
                  <a:lnTo>
                    <a:pt x="0" y="0"/>
                  </a:lnTo>
                  <a:lnTo>
                    <a:pt x="4764" y="0"/>
                  </a:lnTo>
                </a:path>
              </a:pathLst>
            </a:custGeom>
            <a:noFill/>
            <a:ln w="12700" cap="rnd" cmpd="sng">
              <a:solidFill>
                <a:srgbClr val="FFCC66">
                  <a:alpha val="100000"/>
                </a:srgbClr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 altLang="en-US"/>
            </a:p>
          </p:txBody>
        </p:sp>
      </p:grpSp>
      <p:sp>
        <p:nvSpPr>
          <p:cNvPr id="3087" name="Title 3086"/>
          <p:cNvSpPr>
            <a:spLocks noGrp="1"/>
          </p:cNvSpPr>
          <p:nvPr>
            <p:ph type="title"/>
          </p:nvPr>
        </p:nvSpPr>
        <p:spPr>
          <a:xfrm>
            <a:off x="1528763" y="304800"/>
            <a:ext cx="7564437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/>
          <a:p>
            <a:pPr lvl="0"/>
            <a:r>
              <a:rPr dirty="0"/>
              <a:t>Click to edit Master title style</a:t>
            </a:r>
          </a:p>
        </p:txBody>
      </p:sp>
      <p:sp>
        <p:nvSpPr>
          <p:cNvPr id="3088" name="Text Placeholder 3087"/>
          <p:cNvSpPr>
            <a:spLocks noGrp="1"/>
          </p:cNvSpPr>
          <p:nvPr>
            <p:ph type="body" idx="1"/>
          </p:nvPr>
        </p:nvSpPr>
        <p:spPr>
          <a:xfrm>
            <a:off x="1479550" y="1981200"/>
            <a:ext cx="7626350" cy="4114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lstStyle/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3089" name="Date Placeholder 3088"/>
          <p:cNvSpPr>
            <a:spLocks noGrp="1"/>
          </p:cNvSpPr>
          <p:nvPr>
            <p:ph type="dt" sz="half" idx="2"/>
          </p:nvPr>
        </p:nvSpPr>
        <p:spPr>
          <a:xfrm>
            <a:off x="1481138" y="6248400"/>
            <a:ext cx="1782762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lvl="0" eaLnBrk="1" hangingPunct="1"/>
            <a:endParaRPr lang="en-US" dirty="0"/>
          </a:p>
        </p:txBody>
      </p:sp>
      <p:sp>
        <p:nvSpPr>
          <p:cNvPr id="3090" name="Footer Placeholder 3089"/>
          <p:cNvSpPr>
            <a:spLocks noGrp="1"/>
          </p:cNvSpPr>
          <p:nvPr>
            <p:ph type="ftr" sz="quarter" idx="3"/>
          </p:nvPr>
        </p:nvSpPr>
        <p:spPr>
          <a:xfrm>
            <a:off x="37973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ctr"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lvl="0" eaLnBrk="1" hangingPunct="1"/>
            <a:endParaRPr lang="en-US" dirty="0"/>
          </a:p>
        </p:txBody>
      </p:sp>
      <p:sp>
        <p:nvSpPr>
          <p:cNvPr id="3091" name="Slide Number Placeholder 3090"/>
          <p:cNvSpPr>
            <a:spLocks noGrp="1"/>
          </p:cNvSpPr>
          <p:nvPr>
            <p:ph type="sldNum" sz="quarter" idx="4"/>
          </p:nvPr>
        </p:nvSpPr>
        <p:spPr>
          <a:xfrm>
            <a:off x="72263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algn="r">
              <a:defRPr sz="1400">
                <a:solidFill>
                  <a:schemeClr val="tx2"/>
                </a:solidFill>
                <a:latin typeface="Times New Roman" panose="02020603050405020304" charset="0"/>
              </a:defRPr>
            </a:lvl1pPr>
          </a:lstStyle>
          <a:p>
            <a:pPr lvl="0" eaLnBrk="1" hangingPunct="1"/>
            <a:fld id="{9A0DB2DC-4C9A-4742-B13C-FB6460FD3503}" type="slidenum">
              <a:rPr lang="en-US" dirty="0"/>
              <a:pPr lvl="0" eaLnBrk="1" hangingPunct="1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1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5000"/>
        <a:buFont typeface="Wingdings" panose="05000000000000000000" pitchFamily="2" charset="2"/>
        <a:buChar char="¬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2049"/>
          <p:cNvSpPr>
            <a:spLocks noGrp="1"/>
          </p:cNvSpPr>
          <p:nvPr>
            <p:ph type="ctrTitle"/>
          </p:nvPr>
        </p:nvSpPr>
        <p:spPr>
          <a:xfrm>
            <a:off x="1447800" y="685800"/>
            <a:ext cx="7696200" cy="2286000"/>
          </a:xfrm>
          <a:ln/>
        </p:spPr>
        <p:txBody>
          <a:bodyPr lIns="92075" tIns="46038" rIns="92075" bIns="46038" anchor="ctr"/>
          <a:lstStyle/>
          <a:p>
            <a:pPr algn="ctr" defTabSz="914400">
              <a:buSzPct val="100000"/>
            </a:pPr>
            <a:r>
              <a:rPr kern="1200" baseline="0" dirty="0">
                <a:solidFill>
                  <a:schemeClr val="tx1"/>
                </a:solidFill>
                <a:latin typeface="Times New Roman" panose="02020603050405020304" charset="0"/>
              </a:rPr>
              <a:t>How to set out an </a:t>
            </a:r>
            <a:br>
              <a:rPr kern="1200" baseline="0" dirty="0">
                <a:solidFill>
                  <a:schemeClr val="tx1"/>
                </a:solidFill>
                <a:latin typeface="Times New Roman" panose="02020603050405020304" charset="0"/>
              </a:rPr>
            </a:br>
            <a:r>
              <a:rPr i="0" kern="1200" baseline="0">
                <a:solidFill>
                  <a:schemeClr val="tx1"/>
                </a:solidFill>
                <a:latin typeface="Times New Roman" panose="02020603050405020304" charset="0"/>
              </a:rPr>
              <a:t>Informal</a:t>
            </a:r>
            <a:r>
              <a:rPr kern="1200" baseline="0">
                <a:solidFill>
                  <a:schemeClr val="tx1"/>
                </a:solidFill>
                <a:latin typeface="Times New Roman" panose="02020603050405020304" charset="0"/>
              </a:rPr>
              <a:t> </a:t>
            </a:r>
            <a:br>
              <a:rPr kern="1200" baseline="0">
                <a:solidFill>
                  <a:schemeClr val="tx1"/>
                </a:solidFill>
                <a:latin typeface="Times New Roman" panose="02020603050405020304" charset="0"/>
              </a:rPr>
            </a:br>
            <a:r>
              <a:rPr kern="1200" baseline="0">
                <a:solidFill>
                  <a:schemeClr val="tx1"/>
                </a:solidFill>
                <a:latin typeface="Times New Roman" panose="02020603050405020304" charset="0"/>
              </a:rPr>
              <a:t>letter</a:t>
            </a:r>
            <a:endParaRPr kern="1200" baseline="0">
              <a:latin typeface="Times New Roman" panose="02020603050405020304" charset="0"/>
            </a:endParaRPr>
          </a:p>
        </p:txBody>
      </p:sp>
      <p:sp>
        <p:nvSpPr>
          <p:cNvPr id="2053" name="Text Box 2052"/>
          <p:cNvSpPr txBox="1"/>
          <p:nvPr/>
        </p:nvSpPr>
        <p:spPr>
          <a:xfrm>
            <a:off x="1600200" y="5791200"/>
            <a:ext cx="7391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t>(Modern)</a:t>
            </a:r>
          </a:p>
        </p:txBody>
      </p:sp>
    </p:spTree>
  </p:cSld>
  <p:clrMapOvr>
    <a:masterClrMapping/>
  </p:clrMapOvr>
  <p:transition spd="med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6145"/>
          <p:cNvSpPr txBox="1"/>
          <p:nvPr/>
        </p:nvSpPr>
        <p:spPr>
          <a:xfrm>
            <a:off x="2818130" y="1852295"/>
            <a:ext cx="2209800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First write </a:t>
            </a:r>
            <a:r>
              <a:rPr b="1">
                <a:solidFill>
                  <a:schemeClr val="folHlink"/>
                </a:solidFill>
              </a:rPr>
              <a:t>your</a:t>
            </a:r>
            <a:r>
              <a:rPr>
                <a:solidFill>
                  <a:schemeClr val="folHlink"/>
                </a:solidFill>
              </a:rPr>
              <a:t> address over here on the right hand side.</a:t>
            </a:r>
          </a:p>
        </p:txBody>
      </p:sp>
      <p:sp>
        <p:nvSpPr>
          <p:cNvPr id="6147" name="Text Box 6146"/>
          <p:cNvSpPr txBox="1"/>
          <p:nvPr/>
        </p:nvSpPr>
        <p:spPr>
          <a:xfrm>
            <a:off x="6477000" y="1852295"/>
            <a:ext cx="2590800" cy="1781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Primary School,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Street,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town,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County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Postcode</a:t>
            </a:r>
          </a:p>
        </p:txBody>
      </p:sp>
      <p:sp>
        <p:nvSpPr>
          <p:cNvPr id="6148" name="Text Box 6147"/>
          <p:cNvSpPr txBox="1"/>
          <p:nvPr/>
        </p:nvSpPr>
        <p:spPr>
          <a:xfrm>
            <a:off x="1676400" y="381000"/>
            <a:ext cx="723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800" i="1"/>
              <a:t>Informal</a:t>
            </a:r>
            <a:r>
              <a:rPr sz="2800"/>
              <a:t> or </a:t>
            </a:r>
            <a:r>
              <a:rPr sz="2800" i="1"/>
              <a:t>Personal</a:t>
            </a:r>
            <a:r>
              <a:rPr sz="2800"/>
              <a:t> letter</a:t>
            </a:r>
          </a:p>
          <a:p>
            <a:pPr algn="ctr">
              <a:spcBef>
                <a:spcPct val="50000"/>
              </a:spcBef>
            </a:pPr>
            <a:r>
              <a:rPr sz="2800"/>
              <a:t>(Modern)</a:t>
            </a:r>
          </a:p>
        </p:txBody>
      </p:sp>
      <p:sp>
        <p:nvSpPr>
          <p:cNvPr id="6150" name="Straight Connector 6149"/>
          <p:cNvSpPr/>
          <p:nvPr/>
        </p:nvSpPr>
        <p:spPr>
          <a:xfrm>
            <a:off x="5181600" y="2319655"/>
            <a:ext cx="1295400" cy="0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151" name="Text Box 6150"/>
          <p:cNvSpPr txBox="1"/>
          <p:nvPr/>
        </p:nvSpPr>
        <p:spPr>
          <a:xfrm>
            <a:off x="2743200" y="3658235"/>
            <a:ext cx="2209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Now the date</a:t>
            </a:r>
          </a:p>
        </p:txBody>
      </p:sp>
      <p:sp>
        <p:nvSpPr>
          <p:cNvPr id="6152" name="Text Box 6151"/>
          <p:cNvSpPr txBox="1"/>
          <p:nvPr/>
        </p:nvSpPr>
        <p:spPr>
          <a:xfrm>
            <a:off x="3009900" y="5090160"/>
            <a:ext cx="45720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Then d</a:t>
            </a:r>
            <a:r>
              <a:rPr lang="en-GB">
                <a:solidFill>
                  <a:schemeClr val="folHlink"/>
                </a:solidFill>
              </a:rPr>
              <a:t>r</a:t>
            </a:r>
            <a:r>
              <a:rPr>
                <a:solidFill>
                  <a:schemeClr val="folHlink"/>
                </a:solidFill>
              </a:rPr>
              <a:t>op down </a:t>
            </a:r>
            <a:r>
              <a:rPr b="1">
                <a:solidFill>
                  <a:schemeClr val="folHlink"/>
                </a:solidFill>
              </a:rPr>
              <a:t>one </a:t>
            </a:r>
            <a:r>
              <a:rPr>
                <a:solidFill>
                  <a:schemeClr val="folHlink"/>
                </a:solidFill>
              </a:rPr>
              <a:t>line and write </a:t>
            </a:r>
            <a:r>
              <a:rPr i="1"/>
              <a:t>Dear </a:t>
            </a:r>
            <a:endParaRPr i="1" dirty="0">
              <a:solidFill>
                <a:schemeClr val="folHlink"/>
              </a:solidFill>
            </a:endParaRPr>
          </a:p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by the left hand margin.</a:t>
            </a:r>
          </a:p>
        </p:txBody>
      </p:sp>
      <p:sp>
        <p:nvSpPr>
          <p:cNvPr id="6154" name="Text Box 6153"/>
          <p:cNvSpPr txBox="1"/>
          <p:nvPr/>
        </p:nvSpPr>
        <p:spPr>
          <a:xfrm>
            <a:off x="6579870" y="3808730"/>
            <a:ext cx="1905000" cy="3067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400">
                <a:latin typeface="Lucida Calligraphy" panose="03010101010101010101" charset="0"/>
              </a:rPr>
              <a:t>02nd October 2017</a:t>
            </a:r>
          </a:p>
        </p:txBody>
      </p:sp>
      <p:sp>
        <p:nvSpPr>
          <p:cNvPr id="6155" name="Text Box 6154"/>
          <p:cNvSpPr txBox="1"/>
          <p:nvPr/>
        </p:nvSpPr>
        <p:spPr>
          <a:xfrm>
            <a:off x="4114800" y="4267200"/>
            <a:ext cx="2362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That’s over here!</a:t>
            </a:r>
            <a:r>
              <a:t> </a:t>
            </a:r>
          </a:p>
        </p:txBody>
      </p:sp>
      <p:sp>
        <p:nvSpPr>
          <p:cNvPr id="6156" name="Straight Connector 6155"/>
          <p:cNvSpPr/>
          <p:nvPr/>
        </p:nvSpPr>
        <p:spPr>
          <a:xfrm>
            <a:off x="5181600" y="3962400"/>
            <a:ext cx="1295400" cy="0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157" name="Straight Connector 6156"/>
          <p:cNvSpPr/>
          <p:nvPr/>
        </p:nvSpPr>
        <p:spPr>
          <a:xfrm>
            <a:off x="2514600" y="4495800"/>
            <a:ext cx="1295400" cy="0"/>
          </a:xfrm>
          <a:prstGeom prst="line">
            <a:avLst/>
          </a:prstGeom>
          <a:ln w="76200" cap="flat" cmpd="sng">
            <a:solidFill>
              <a:schemeClr val="tx2"/>
            </a:solidFill>
            <a:prstDash val="solid"/>
            <a:headEnd type="triangle" w="med" len="med"/>
            <a:tailEnd type="none" w="med" len="med"/>
          </a:ln>
        </p:spPr>
      </p:sp>
      <p:sp>
        <p:nvSpPr>
          <p:cNvPr id="6158" name="Text Box 6157"/>
          <p:cNvSpPr txBox="1"/>
          <p:nvPr/>
        </p:nvSpPr>
        <p:spPr>
          <a:xfrm>
            <a:off x="1524000" y="4328795"/>
            <a:ext cx="2133600" cy="33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Dear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6665600" presetClass="entr" presetSubtype="9172419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975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75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75"/>
                            </p:stCondLst>
                            <p:childTnLst>
                              <p:par>
                                <p:cTn id="33" presetID="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75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75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"/>
                                        <p:tgtEl>
                                          <p:spTgt spid="6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writ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850"/>
                            </p:stCondLst>
                            <p:childTnLst>
                              <p:par>
                                <p:cTn id="45" presetID="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350"/>
                            </p:stCondLst>
                            <p:childTnLst>
                              <p:par>
                                <p:cTn id="48" presetID="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85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35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"/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 advAuto="1000"/>
      <p:bldP spid="6151" grpId="0"/>
      <p:bldP spid="6152" grpId="0"/>
      <p:bldP spid="6154" grpId="0" build="p" advAuto="1000"/>
      <p:bldP spid="6155" grpId="0"/>
      <p:bldP spid="6158" grpId="0" build="p" advAuto="10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1025"/>
          <p:cNvSpPr txBox="1"/>
          <p:nvPr/>
        </p:nvSpPr>
        <p:spPr>
          <a:xfrm>
            <a:off x="6557963" y="1981200"/>
            <a:ext cx="2590800" cy="1781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Primary School,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Street,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town,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County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Postcode</a:t>
            </a:r>
          </a:p>
        </p:txBody>
      </p:sp>
      <p:sp>
        <p:nvSpPr>
          <p:cNvPr id="1027" name="Text Box 1026"/>
          <p:cNvSpPr txBox="1"/>
          <p:nvPr/>
        </p:nvSpPr>
        <p:spPr>
          <a:xfrm>
            <a:off x="6557963" y="3781425"/>
            <a:ext cx="1905000" cy="33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June 25th 2004</a:t>
            </a:r>
          </a:p>
        </p:txBody>
      </p:sp>
      <p:sp>
        <p:nvSpPr>
          <p:cNvPr id="1028" name="Text Box 1027"/>
          <p:cNvSpPr txBox="1"/>
          <p:nvPr/>
        </p:nvSpPr>
        <p:spPr>
          <a:xfrm>
            <a:off x="1371600" y="4314825"/>
            <a:ext cx="2133600" cy="33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Dear</a:t>
            </a:r>
          </a:p>
        </p:txBody>
      </p:sp>
      <p:sp>
        <p:nvSpPr>
          <p:cNvPr id="1029" name="Text Box 1028"/>
          <p:cNvSpPr txBox="1"/>
          <p:nvPr/>
        </p:nvSpPr>
        <p:spPr>
          <a:xfrm>
            <a:off x="1676400" y="381000"/>
            <a:ext cx="723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800" i="1"/>
              <a:t>Informal</a:t>
            </a:r>
            <a:r>
              <a:rPr sz="2800"/>
              <a:t> or </a:t>
            </a:r>
            <a:r>
              <a:rPr sz="2800" i="1"/>
              <a:t>Personal</a:t>
            </a:r>
            <a:r>
              <a:rPr sz="2800"/>
              <a:t> letter</a:t>
            </a:r>
          </a:p>
          <a:p>
            <a:pPr algn="ctr">
              <a:spcBef>
                <a:spcPct val="50000"/>
              </a:spcBef>
            </a:pPr>
            <a:r>
              <a:rPr sz="2800"/>
              <a:t>(Modern)</a:t>
            </a:r>
          </a:p>
        </p:txBody>
      </p:sp>
      <p:sp>
        <p:nvSpPr>
          <p:cNvPr id="1030" name="Text Box 1029"/>
          <p:cNvSpPr txBox="1"/>
          <p:nvPr/>
        </p:nvSpPr>
        <p:spPr>
          <a:xfrm>
            <a:off x="1524000" y="2667000"/>
            <a:ext cx="27432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Who is the letter to?</a:t>
            </a:r>
          </a:p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Write that here.</a:t>
            </a:r>
          </a:p>
        </p:txBody>
      </p:sp>
      <p:sp>
        <p:nvSpPr>
          <p:cNvPr id="1031" name="Straight Connector 1030"/>
          <p:cNvSpPr/>
          <p:nvPr/>
        </p:nvSpPr>
        <p:spPr>
          <a:xfrm flipH="1">
            <a:off x="2438400" y="3657600"/>
            <a:ext cx="990600" cy="8382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32" name="Text Box 1031"/>
          <p:cNvSpPr txBox="1"/>
          <p:nvPr/>
        </p:nvSpPr>
        <p:spPr>
          <a:xfrm>
            <a:off x="3733800" y="4953000"/>
            <a:ext cx="5181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And don’t forget the comma afterwards!</a:t>
            </a:r>
          </a:p>
        </p:txBody>
      </p:sp>
      <p:sp>
        <p:nvSpPr>
          <p:cNvPr id="1033" name="Straight Connector 1032"/>
          <p:cNvSpPr/>
          <p:nvPr/>
        </p:nvSpPr>
        <p:spPr>
          <a:xfrm flipH="1" flipV="1">
            <a:off x="3048000" y="4572000"/>
            <a:ext cx="1066800" cy="381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34" name="Text Box 1033"/>
          <p:cNvSpPr txBox="1"/>
          <p:nvPr/>
        </p:nvSpPr>
        <p:spPr>
          <a:xfrm>
            <a:off x="2819400" y="42672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2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/>
      <p:bldP spid="1032" grpId="0"/>
      <p:bldP spid="10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7169"/>
          <p:cNvSpPr txBox="1"/>
          <p:nvPr/>
        </p:nvSpPr>
        <p:spPr>
          <a:xfrm>
            <a:off x="6557963" y="1981200"/>
            <a:ext cx="2590800" cy="1781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Primary School,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Street,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town,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Your County</a:t>
            </a:r>
          </a:p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Postcode</a:t>
            </a:r>
          </a:p>
        </p:txBody>
      </p:sp>
      <p:sp>
        <p:nvSpPr>
          <p:cNvPr id="7171" name="Text Box 7170"/>
          <p:cNvSpPr txBox="1"/>
          <p:nvPr/>
        </p:nvSpPr>
        <p:spPr>
          <a:xfrm>
            <a:off x="6557963" y="3781425"/>
            <a:ext cx="1905000" cy="33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June 25th 2004</a:t>
            </a:r>
          </a:p>
        </p:txBody>
      </p:sp>
      <p:sp>
        <p:nvSpPr>
          <p:cNvPr id="7172" name="Text Box 7171"/>
          <p:cNvSpPr txBox="1"/>
          <p:nvPr/>
        </p:nvSpPr>
        <p:spPr>
          <a:xfrm>
            <a:off x="1371600" y="4314825"/>
            <a:ext cx="2133600" cy="333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Dear</a:t>
            </a:r>
          </a:p>
        </p:txBody>
      </p:sp>
      <p:sp>
        <p:nvSpPr>
          <p:cNvPr id="7173" name="Text Box 7172"/>
          <p:cNvSpPr txBox="1"/>
          <p:nvPr/>
        </p:nvSpPr>
        <p:spPr>
          <a:xfrm>
            <a:off x="1676400" y="381000"/>
            <a:ext cx="723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800" i="1"/>
              <a:t>Informal</a:t>
            </a:r>
            <a:r>
              <a:rPr sz="2800"/>
              <a:t> or </a:t>
            </a:r>
            <a:r>
              <a:rPr sz="2800" i="1"/>
              <a:t>Personal</a:t>
            </a:r>
            <a:r>
              <a:rPr sz="2800"/>
              <a:t> letter</a:t>
            </a:r>
          </a:p>
          <a:p>
            <a:pPr algn="ctr">
              <a:spcBef>
                <a:spcPct val="50000"/>
              </a:spcBef>
            </a:pPr>
            <a:r>
              <a:rPr sz="2800"/>
              <a:t>(Modern)</a:t>
            </a:r>
          </a:p>
        </p:txBody>
      </p:sp>
      <p:sp>
        <p:nvSpPr>
          <p:cNvPr id="7174" name="Text Box 7173"/>
          <p:cNvSpPr txBox="1"/>
          <p:nvPr/>
        </p:nvSpPr>
        <p:spPr>
          <a:xfrm>
            <a:off x="2819400" y="42672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t>,</a:t>
            </a:r>
          </a:p>
        </p:txBody>
      </p:sp>
      <p:sp>
        <p:nvSpPr>
          <p:cNvPr id="7175" name="Text Box 7174"/>
          <p:cNvSpPr txBox="1"/>
          <p:nvPr/>
        </p:nvSpPr>
        <p:spPr>
          <a:xfrm>
            <a:off x="1524000" y="4953000"/>
            <a:ext cx="73152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You’re writing to a friend or relative so you can be </a:t>
            </a:r>
            <a:r>
              <a:rPr i="1">
                <a:solidFill>
                  <a:schemeClr val="folHlink"/>
                </a:solidFill>
              </a:rPr>
              <a:t>chatty</a:t>
            </a:r>
            <a:r>
              <a:rPr>
                <a:solidFill>
                  <a:schemeClr val="folHlink"/>
                </a:solidFill>
              </a:rPr>
              <a:t> and </a:t>
            </a:r>
            <a:r>
              <a:rPr i="1">
                <a:solidFill>
                  <a:schemeClr val="folHlink"/>
                </a:solidFill>
              </a:rPr>
              <a:t>friendly</a:t>
            </a:r>
            <a:r>
              <a:rPr>
                <a:solidFill>
                  <a:schemeClr val="folHlink"/>
                </a:solidFill>
              </a:rPr>
              <a:t> in your opening paragraph.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57616" presetClass="entr" presetSubtype="9669598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8196"/>
          <p:cNvSpPr txBox="1"/>
          <p:nvPr/>
        </p:nvSpPr>
        <p:spPr>
          <a:xfrm>
            <a:off x="1676400" y="381000"/>
            <a:ext cx="723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800" i="1"/>
              <a:t>Informal</a:t>
            </a:r>
            <a:r>
              <a:rPr sz="2800"/>
              <a:t> or </a:t>
            </a:r>
            <a:r>
              <a:rPr sz="2800" i="1"/>
              <a:t>Personal</a:t>
            </a:r>
            <a:r>
              <a:rPr sz="2800"/>
              <a:t> letter</a:t>
            </a:r>
          </a:p>
          <a:p>
            <a:pPr algn="ctr">
              <a:spcBef>
                <a:spcPct val="50000"/>
              </a:spcBef>
            </a:pPr>
            <a:r>
              <a:rPr sz="2800"/>
              <a:t>(Modern)</a:t>
            </a:r>
          </a:p>
        </p:txBody>
      </p:sp>
      <p:grpSp>
        <p:nvGrpSpPr>
          <p:cNvPr id="8199" name="Group 8198"/>
          <p:cNvGrpSpPr/>
          <p:nvPr/>
        </p:nvGrpSpPr>
        <p:grpSpPr>
          <a:xfrm>
            <a:off x="1524000" y="1981200"/>
            <a:ext cx="2590800" cy="457200"/>
            <a:chOff x="864" y="2688"/>
            <a:chExt cx="1632" cy="288"/>
          </a:xfrm>
        </p:grpSpPr>
        <p:sp>
          <p:nvSpPr>
            <p:cNvPr id="8196" name="Text Box 8195"/>
            <p:cNvSpPr txBox="1"/>
            <p:nvPr/>
          </p:nvSpPr>
          <p:spPr>
            <a:xfrm>
              <a:off x="864" y="2718"/>
              <a:ext cx="1344" cy="2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sz="1400">
                  <a:latin typeface="Lucida Calligraphy" panose="03010101010101010101" charset="0"/>
                </a:rPr>
                <a:t>Dear</a:t>
              </a:r>
            </a:p>
          </p:txBody>
        </p:sp>
        <p:sp>
          <p:nvSpPr>
            <p:cNvPr id="8198" name="Text Box 8197"/>
            <p:cNvSpPr txBox="1"/>
            <p:nvPr/>
          </p:nvSpPr>
          <p:spPr>
            <a:xfrm>
              <a:off x="1776" y="2688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t>,</a:t>
              </a:r>
            </a:p>
          </p:txBody>
        </p:sp>
      </p:grpSp>
      <p:sp>
        <p:nvSpPr>
          <p:cNvPr id="8200" name="Text Box 8199"/>
          <p:cNvSpPr txBox="1"/>
          <p:nvPr/>
        </p:nvSpPr>
        <p:spPr>
          <a:xfrm>
            <a:off x="1600200" y="2590800"/>
            <a:ext cx="7086600" cy="574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400">
                <a:latin typeface="Lucida Calligraphy" panose="03010101010101010101" charset="0"/>
              </a:rPr>
              <a:t>Hi, how are you doing?  I know that you’ve just moved up a year at school.  What’s your new teacher like?</a:t>
            </a:r>
          </a:p>
        </p:txBody>
      </p:sp>
      <p:sp>
        <p:nvSpPr>
          <p:cNvPr id="8201" name="Text Box 8200"/>
          <p:cNvSpPr txBox="1"/>
          <p:nvPr/>
        </p:nvSpPr>
        <p:spPr>
          <a:xfrm>
            <a:off x="1524000" y="3352800"/>
            <a:ext cx="70104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In your first paragraph you could tell your friend or relative some exciting news…</a:t>
            </a:r>
          </a:p>
        </p:txBody>
      </p:sp>
      <p:sp>
        <p:nvSpPr>
          <p:cNvPr id="8202" name="Text Box 8201"/>
          <p:cNvSpPr txBox="1"/>
          <p:nvPr/>
        </p:nvSpPr>
        <p:spPr>
          <a:xfrm>
            <a:off x="1524000" y="4495800"/>
            <a:ext cx="7086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In your second paragraph you could tell your friend or relative how you’re feeling…</a:t>
            </a:r>
          </a:p>
        </p:txBody>
      </p:sp>
      <p:sp>
        <p:nvSpPr>
          <p:cNvPr id="8203" name="Text Box 8202"/>
          <p:cNvSpPr txBox="1"/>
          <p:nvPr/>
        </p:nvSpPr>
        <p:spPr>
          <a:xfrm>
            <a:off x="1524000" y="5638800"/>
            <a:ext cx="70866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In your third paragraph you could tell your friend or relative a secret…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57616" presetClass="entr" presetSubtype="967050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  <p:bldP spid="82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9217"/>
          <p:cNvSpPr txBox="1"/>
          <p:nvPr/>
        </p:nvSpPr>
        <p:spPr>
          <a:xfrm>
            <a:off x="1676400" y="381000"/>
            <a:ext cx="7239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sz="2800" i="1"/>
              <a:t>Informal</a:t>
            </a:r>
            <a:r>
              <a:rPr sz="2800"/>
              <a:t> or </a:t>
            </a:r>
            <a:r>
              <a:rPr sz="2800" i="1"/>
              <a:t>Personal</a:t>
            </a:r>
            <a:r>
              <a:rPr sz="2800"/>
              <a:t> letter</a:t>
            </a:r>
          </a:p>
          <a:p>
            <a:pPr algn="ctr">
              <a:spcBef>
                <a:spcPct val="50000"/>
              </a:spcBef>
            </a:pPr>
            <a:r>
              <a:rPr sz="2800"/>
              <a:t>(Modern)</a:t>
            </a:r>
          </a:p>
        </p:txBody>
      </p:sp>
      <p:sp>
        <p:nvSpPr>
          <p:cNvPr id="9219" name="Text Box 9218"/>
          <p:cNvSpPr txBox="1"/>
          <p:nvPr/>
        </p:nvSpPr>
        <p:spPr>
          <a:xfrm>
            <a:off x="1447800" y="2286000"/>
            <a:ext cx="7696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At the end of your letter, don’t forget to sign off.</a:t>
            </a:r>
          </a:p>
        </p:txBody>
      </p:sp>
      <p:sp>
        <p:nvSpPr>
          <p:cNvPr id="9220" name="Text Box 9219"/>
          <p:cNvSpPr txBox="1"/>
          <p:nvPr/>
        </p:nvSpPr>
        <p:spPr>
          <a:xfrm>
            <a:off x="1447800" y="3124200"/>
            <a:ext cx="76962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dirty="0">
                <a:solidFill>
                  <a:schemeClr val="folHlink"/>
                </a:solidFill>
              </a:rPr>
              <a:t>Because you know them well, </a:t>
            </a:r>
          </a:p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say goodbye in a friendly way…</a:t>
            </a:r>
          </a:p>
        </p:txBody>
      </p:sp>
      <p:sp>
        <p:nvSpPr>
          <p:cNvPr id="9221" name="Text Box 9220"/>
          <p:cNvSpPr txBox="1"/>
          <p:nvPr/>
        </p:nvSpPr>
        <p:spPr>
          <a:xfrm>
            <a:off x="1447800" y="4129405"/>
            <a:ext cx="30480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000">
                <a:latin typeface="Lucida Calligraphy" panose="03010101010101010101" charset="0"/>
              </a:rPr>
              <a:t>Lots of love</a:t>
            </a:r>
          </a:p>
        </p:txBody>
      </p:sp>
      <p:sp>
        <p:nvSpPr>
          <p:cNvPr id="9222" name="Text Box 9221"/>
          <p:cNvSpPr txBox="1"/>
          <p:nvPr/>
        </p:nvSpPr>
        <p:spPr>
          <a:xfrm>
            <a:off x="1447800" y="4567555"/>
            <a:ext cx="30480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000">
                <a:latin typeface="Lucida Calligraphy" panose="03010101010101010101" charset="0"/>
              </a:rPr>
              <a:t>Love from</a:t>
            </a:r>
          </a:p>
        </p:txBody>
      </p:sp>
      <p:sp>
        <p:nvSpPr>
          <p:cNvPr id="9223" name="Text Box 9222"/>
          <p:cNvSpPr txBox="1"/>
          <p:nvPr/>
        </p:nvSpPr>
        <p:spPr>
          <a:xfrm>
            <a:off x="7434580" y="4129405"/>
            <a:ext cx="30480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000">
                <a:latin typeface="Lucida Calligraphy" panose="03010101010101010101" charset="0"/>
              </a:rPr>
              <a:t>Best wishes</a:t>
            </a:r>
          </a:p>
        </p:txBody>
      </p:sp>
      <p:sp>
        <p:nvSpPr>
          <p:cNvPr id="9224" name="Text Box 9223"/>
          <p:cNvSpPr txBox="1"/>
          <p:nvPr/>
        </p:nvSpPr>
        <p:spPr>
          <a:xfrm>
            <a:off x="4979670" y="4129405"/>
            <a:ext cx="30480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000">
                <a:latin typeface="Lucida Calligraphy" panose="03010101010101010101" charset="0"/>
              </a:rPr>
              <a:t>Thinking of you</a:t>
            </a:r>
          </a:p>
        </p:txBody>
      </p:sp>
      <p:sp>
        <p:nvSpPr>
          <p:cNvPr id="9226" name="Text Box 9225"/>
          <p:cNvSpPr txBox="1"/>
          <p:nvPr/>
        </p:nvSpPr>
        <p:spPr>
          <a:xfrm>
            <a:off x="3300730" y="4129405"/>
            <a:ext cx="30480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2000">
                <a:latin typeface="Lucida Calligraphy" panose="03010101010101010101" charset="0"/>
              </a:rPr>
              <a:t>Take care</a:t>
            </a:r>
          </a:p>
        </p:txBody>
      </p:sp>
      <p:sp>
        <p:nvSpPr>
          <p:cNvPr id="9227" name="Text Box 9226"/>
          <p:cNvSpPr txBox="1"/>
          <p:nvPr/>
        </p:nvSpPr>
        <p:spPr>
          <a:xfrm>
            <a:off x="1447800" y="5105400"/>
            <a:ext cx="3200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Finally, sign your name.</a:t>
            </a:r>
          </a:p>
        </p:txBody>
      </p:sp>
      <p:sp>
        <p:nvSpPr>
          <p:cNvPr id="9228" name="Text Box 9227"/>
          <p:cNvSpPr txBox="1"/>
          <p:nvPr/>
        </p:nvSpPr>
        <p:spPr>
          <a:xfrm>
            <a:off x="1447800" y="5688965"/>
            <a:ext cx="4267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HansonsHand" charset="0"/>
              </a:rPr>
              <a:t>Dave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75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  <p:bldP spid="9226" grpId="0"/>
      <p:bldP spid="9227" grpId="0"/>
      <p:bldP spid="92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10243"/>
          <p:cNvSpPr txBox="1"/>
          <p:nvPr/>
        </p:nvSpPr>
        <p:spPr>
          <a:xfrm>
            <a:off x="1676400" y="304800"/>
            <a:ext cx="7010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>
                <a:solidFill>
                  <a:schemeClr val="folHlink"/>
                </a:solidFill>
              </a:rPr>
              <a:t>Your letter could look something like this:</a:t>
            </a:r>
          </a:p>
        </p:txBody>
      </p:sp>
      <p:sp>
        <p:nvSpPr>
          <p:cNvPr id="10248" name="Rectangle 10247"/>
          <p:cNvSpPr/>
          <p:nvPr/>
        </p:nvSpPr>
        <p:spPr>
          <a:xfrm>
            <a:off x="1447800" y="762000"/>
            <a:ext cx="7696200" cy="6096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en-GB" altLang="en-US"/>
          </a:p>
        </p:txBody>
      </p:sp>
      <p:sp>
        <p:nvSpPr>
          <p:cNvPr id="10245" name="Text Box 10244"/>
          <p:cNvSpPr txBox="1"/>
          <p:nvPr/>
        </p:nvSpPr>
        <p:spPr>
          <a:xfrm>
            <a:off x="7010400" y="762000"/>
            <a:ext cx="2514600" cy="2106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Your Primary School,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Your Street,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Your town,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Your County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Postcode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June 25th 2004</a:t>
            </a:r>
            <a:endParaRPr sz="1000">
              <a:latin typeface="Lucida Calligraphy" panose="03010101010101010101" charset="0"/>
            </a:endParaRPr>
          </a:p>
          <a:p>
            <a:pPr algn="r">
              <a:spcBef>
                <a:spcPct val="50000"/>
              </a:spcBef>
            </a:pPr>
            <a:endParaRPr sz="1000">
              <a:latin typeface="Lucida Calligraphy" panose="03010101010101010101" charset="0"/>
            </a:endParaRPr>
          </a:p>
        </p:txBody>
      </p:sp>
      <p:sp>
        <p:nvSpPr>
          <p:cNvPr id="10246" name="Text Box 10245"/>
          <p:cNvSpPr txBox="1"/>
          <p:nvPr/>
        </p:nvSpPr>
        <p:spPr>
          <a:xfrm>
            <a:off x="1447800" y="2819400"/>
            <a:ext cx="7696200" cy="3952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Dear Scott,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Hi, how are you doing?  I know that you’ve just moved up a year at school.  What’s your new teacher like?  I bet he’s really cool.  Does he teach you how to write letters?  Ours does.  Today, my teacher taught us how to set a personal letter out correctly.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I’m in the top group for Literacy which is great.  My two best friends in class are in the group too so we have a lot of fun.  I’ve just started to use a fountain pen to write with, so my handwriting’s getting really neat.  I have to be very careful not to smudge my work; do you have fountain pens at school?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We’ve been swimming nearly every day since Easter.  Our school has an outdoor pool which is fantastic.  It’s a bit cold to start with, but you soon warm up.  I’ve learned to swim breaststroke now, but I still need to work on my frog’s legs!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Well, I’m running out of room, so I’d better say goodbye for now.  I hope your new class is good fun and you’re learning lots!</a:t>
            </a:r>
          </a:p>
          <a:p>
            <a:pPr>
              <a:spcBef>
                <a:spcPct val="50000"/>
              </a:spcBef>
            </a:pPr>
            <a:r>
              <a:rPr sz="1200">
                <a:latin typeface="Lucida Calligraphy" panose="03010101010101010101" charset="0"/>
              </a:rPr>
              <a:t>Best wishes,</a:t>
            </a:r>
          </a:p>
          <a:p>
            <a:pPr>
              <a:spcBef>
                <a:spcPct val="50000"/>
              </a:spcBef>
            </a:pPr>
            <a:r>
              <a:rPr sz="1600">
                <a:latin typeface="HansonsHand" charset="0"/>
              </a:rPr>
              <a:t>Nigel</a:t>
            </a:r>
            <a:endParaRPr sz="1400">
              <a:latin typeface="Lucida Calligraphy" panose="03010101010101010101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96132" presetClass="entr" presetSubtype="970384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haser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</p:bldLst>
  </p:timing>
</p:sld>
</file>

<file path=ppt/theme/theme1.xml><?xml version="1.0" encoding="utf-8"?>
<a:theme xmlns:a="http://schemas.openxmlformats.org/drawingml/2006/main" name="Sunny Days">
  <a:themeElements>
    <a:clrScheme name="">
      <a:dk1>
        <a:srgbClr val="000000"/>
      </a:dk1>
      <a:lt1>
        <a:srgbClr val="FFCC66"/>
      </a:lt1>
      <a:dk2>
        <a:srgbClr val="996633"/>
      </a:dk2>
      <a:lt2>
        <a:srgbClr val="CC6600"/>
      </a:lt2>
      <a:accent1>
        <a:srgbClr val="FF9933"/>
      </a:accent1>
      <a:accent2>
        <a:srgbClr val="CCCCCC"/>
      </a:accent2>
      <a:accent3>
        <a:srgbClr val="FFE2B9"/>
      </a:accent3>
      <a:accent4>
        <a:srgbClr val="000000"/>
      </a:accent4>
      <a:accent5>
        <a:srgbClr val="FFCAAD"/>
      </a:accent5>
      <a:accent6>
        <a:srgbClr val="B7B7B7"/>
      </a:accent6>
      <a:hlink>
        <a:srgbClr val="CC9900"/>
      </a:hlink>
      <a:folHlink>
        <a:srgbClr val="993366"/>
      </a:folHlink>
    </a:clrScheme>
    <a:fontScheme name="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CC66"/>
        </a:lt1>
        <a:dk2>
          <a:srgbClr val="996633"/>
        </a:dk2>
        <a:lt2>
          <a:srgbClr val="CC6600"/>
        </a:lt2>
        <a:accent1>
          <a:srgbClr val="FF9933"/>
        </a:accent1>
        <a:accent2>
          <a:srgbClr val="CCCCCC"/>
        </a:accent2>
        <a:accent3>
          <a:srgbClr val="FFE2B9"/>
        </a:accent3>
        <a:accent4>
          <a:srgbClr val="000000"/>
        </a:accent4>
        <a:accent5>
          <a:srgbClr val="FFCAAD"/>
        </a:accent5>
        <a:accent6>
          <a:srgbClr val="B7B7B7"/>
        </a:accent6>
        <a:hlink>
          <a:srgbClr val="CC9900"/>
        </a:hlink>
        <a:folHlink>
          <a:srgbClr val="99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996633"/>
        </a:dk2>
        <a:lt2>
          <a:srgbClr val="CC9900"/>
        </a:lt2>
        <a:accent1>
          <a:srgbClr val="FF9933"/>
        </a:accent1>
        <a:accent2>
          <a:srgbClr val="FFFFFF"/>
        </a:accent2>
        <a:accent3>
          <a:srgbClr val="FFFFE2"/>
        </a:accent3>
        <a:accent4>
          <a:srgbClr val="000000"/>
        </a:accent4>
        <a:accent5>
          <a:srgbClr val="FFCAAD"/>
        </a:accent5>
        <a:accent6>
          <a:srgbClr val="E5E5E5"/>
        </a:accent6>
        <a:hlink>
          <a:srgbClr val="FFCC66"/>
        </a:hlink>
        <a:folHlink>
          <a:srgbClr val="99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2F2F2"/>
        </a:accent5>
        <a:accent6>
          <a:srgbClr val="555555"/>
        </a:accent6>
        <a:hlink>
          <a:srgbClr val="CBCBCB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006600"/>
        </a:lt1>
        <a:dk2>
          <a:srgbClr val="FFCC00"/>
        </a:dk2>
        <a:lt2>
          <a:srgbClr val="000000"/>
        </a:lt2>
        <a:accent1>
          <a:srgbClr val="9999FF"/>
        </a:accent1>
        <a:accent2>
          <a:srgbClr val="003300"/>
        </a:accent2>
        <a:accent3>
          <a:srgbClr val="AAB9AA"/>
        </a:accent3>
        <a:accent4>
          <a:srgbClr val="D6D6D6"/>
        </a:accent4>
        <a:accent5>
          <a:srgbClr val="CACAFF"/>
        </a:accent5>
        <a:accent6>
          <a:srgbClr val="002D00"/>
        </a:accent6>
        <a:hlink>
          <a:srgbClr val="009966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990099"/>
        </a:lt1>
        <a:dk2>
          <a:srgbClr val="FFCC00"/>
        </a:dk2>
        <a:lt2>
          <a:srgbClr val="000000"/>
        </a:lt2>
        <a:accent1>
          <a:srgbClr val="9999FF"/>
        </a:accent1>
        <a:accent2>
          <a:srgbClr val="660066"/>
        </a:accent2>
        <a:accent3>
          <a:srgbClr val="CAAACA"/>
        </a:accent3>
        <a:accent4>
          <a:srgbClr val="D6D6D6"/>
        </a:accent4>
        <a:accent5>
          <a:srgbClr val="CACAFF"/>
        </a:accent5>
        <a:accent6>
          <a:srgbClr val="5B005B"/>
        </a:accent6>
        <a:hlink>
          <a:srgbClr val="CC00CC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sp!Kester:Applications:Microsoft Office X:Templates:Presentations:Designs:Sunny Days</Template>
  <TotalTime>0</TotalTime>
  <Words>525</Words>
  <Application>Microsoft Office PowerPoint</Application>
  <PresentationFormat>On-screen Show (4:3)</PresentationFormat>
  <Paragraphs>74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HansonsHand</vt:lpstr>
      <vt:lpstr>Lucida Calligraphy</vt:lpstr>
      <vt:lpstr>Times</vt:lpstr>
      <vt:lpstr>Times New Roman</vt:lpstr>
      <vt:lpstr>Wingdings</vt:lpstr>
      <vt:lpstr>Sunny Days</vt:lpstr>
      <vt:lpstr>How to set out an  Informal  letter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sp.ke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set out an Informal letter</dc:title>
  <dc:creator>Nigel Watson</dc:creator>
  <cp:keywords>letter layout informal personal</cp:keywords>
  <cp:lastModifiedBy>Andrew Beraet</cp:lastModifiedBy>
  <cp:revision>15</cp:revision>
  <dcterms:created xsi:type="dcterms:W3CDTF">2004-06-24T16:29:08Z</dcterms:created>
  <dcterms:modified xsi:type="dcterms:W3CDTF">2020-04-27T21:08:39Z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2057-10.2.0.5934</vt:lpwstr>
  </property>
</Properties>
</file>