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44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5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05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004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868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544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857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739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415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067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565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EB13-1440-4A49-96AE-E0BED7A525C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CAAD7-41EB-4261-987B-A74E98636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493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95000"/>
                  </a:schemeClr>
                </a:solidFill>
                <a:latin typeface="Brush Script MT" panose="03060802040406070304" pitchFamily="66" charset="0"/>
              </a:rPr>
              <a:t>The piano</a:t>
            </a:r>
            <a:endParaRPr lang="en-GB" dirty="0">
              <a:solidFill>
                <a:schemeClr val="bg1">
                  <a:lumMod val="95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933" y="679269"/>
            <a:ext cx="11416134" cy="54564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96134" y="2857456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By Ruby. </a:t>
            </a:r>
            <a:r>
              <a:rPr lang="en-GB" sz="2800" dirty="0">
                <a:solidFill>
                  <a:schemeClr val="bg1"/>
                </a:solidFill>
                <a:latin typeface="Algerian" panose="04020705040A02060702" pitchFamily="82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423313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24" y="600891"/>
            <a:ext cx="11392821" cy="60522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28073" y="1084998"/>
            <a:ext cx="2083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delightful</a:t>
            </a:r>
            <a:endParaRPr lang="en-GB" sz="2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69533" y="931110"/>
            <a:ext cx="2041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Isolated</a:t>
            </a:r>
            <a:endParaRPr lang="en-GB" sz="2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77605" y="5347900"/>
            <a:ext cx="1782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beautiful</a:t>
            </a:r>
            <a:endParaRPr lang="en-GB" sz="2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7625" y="5486400"/>
            <a:ext cx="191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depressed</a:t>
            </a:r>
            <a:endParaRPr lang="en-GB" sz="2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0378" y="783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62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98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265" y="1012873"/>
            <a:ext cx="10781625" cy="49658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89254" y="1958981"/>
            <a:ext cx="1533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grimy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8295" y="1589649"/>
            <a:ext cx="1826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pierced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1335" y="3601329"/>
            <a:ext cx="172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soaring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3495" y="6916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5677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33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5394" y="1350498"/>
            <a:ext cx="10314843" cy="46001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39686" y="554316"/>
            <a:ext cx="2363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burnished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1181" y="815926"/>
            <a:ext cx="1744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beamed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4062" y="5458265"/>
            <a:ext cx="2082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varnished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1181" y="410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2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98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83" y="1398731"/>
            <a:ext cx="10926188" cy="47689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1" y="844956"/>
            <a:ext cx="2063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radiant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12927" y="862149"/>
            <a:ext cx="2000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beloved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8864" y="5982789"/>
            <a:ext cx="2619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Sweet grandson</a:t>
            </a:r>
            <a:endParaRPr lang="en-GB" sz="2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4401" y="3557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9611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38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20</Words>
  <Application>Microsoft Office PowerPoint</Application>
  <PresentationFormat>Widescreen</PresentationFormat>
  <Paragraphs>15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Algerian</vt:lpstr>
      <vt:lpstr>Arial</vt:lpstr>
      <vt:lpstr>Brush Script MT</vt:lpstr>
      <vt:lpstr>Calibri</vt:lpstr>
      <vt:lpstr>Calibri Light</vt:lpstr>
      <vt:lpstr>Office Theme</vt:lpstr>
      <vt:lpstr>The piano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R16</dc:creator>
  <cp:lastModifiedBy>R16</cp:lastModifiedBy>
  <cp:revision>13</cp:revision>
  <dcterms:created xsi:type="dcterms:W3CDTF">2019-05-10T09:08:43Z</dcterms:created>
  <dcterms:modified xsi:type="dcterms:W3CDTF">2019-05-14T10:40:16Z</dcterms:modified>
</cp:coreProperties>
</file>