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8" d="100"/>
          <a:sy n="88" d="100"/>
        </p:scale>
        <p:origin x="49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87DE6118-2437-4B30-8E3C-4D2BE6020583}" type="datetimeFigureOut">
              <a:rPr lang="en-US" dirty="0"/>
              <a:pPr/>
              <a:t>6/7/2020</a:t>
            </a:fld>
            <a:endParaRPr lang="en-US" dirty="0"/>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en-US" dirty="0"/>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69E57DC2-970A-4B3E-BB1C-7A09969E49DF}" type="slidenum">
              <a:rPr lang="en-US" dirty="0"/>
              <a:pPr/>
              <a:t>‹#›</a:t>
            </a:fld>
            <a:endParaRPr lang="en-US" dirty="0"/>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6/7/2020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87DE6118-2437-4B30-8E3C-4D2BE6020583}" type="datetimeFigureOut">
              <a:rPr lang="en-US" dirty="0"/>
              <a:pPr/>
              <a:t>6/7/2020</a:t>
            </a:fld>
            <a:endParaRPr lang="en-US" dirty="0"/>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en-US" dirty="0"/>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n-US" smtClean="0"/>
              <a:t>Click to edit Master title style</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7DE6118-2437-4B30-8E3C-4D2BE6020583}" type="datetimeFigureOut">
              <a:rPr lang="en-US" dirty="0"/>
              <a:t>6/7/2020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7DE6118-2437-4B30-8E3C-4D2BE6020583}" type="datetimeFigureOut">
              <a:rPr lang="en-US" dirty="0"/>
              <a:t>6/7/2020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7DE6118-2437-4B30-8E3C-4D2BE6020583}" type="datetimeFigureOut">
              <a:rPr lang="en-US" dirty="0"/>
              <a:t>6/7/2020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DE6118-2437-4B30-8E3C-4D2BE6020583}" type="datetimeFigureOut">
              <a:rPr lang="en-US" dirty="0"/>
              <a:t>6/7/2020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7DE6118-2437-4B30-8E3C-4D2BE6020583}" type="datetimeFigureOut">
              <a:rPr lang="en-US" dirty="0"/>
              <a:pPr/>
              <a:t>6/7/2020</a:t>
            </a:fld>
            <a:endParaRPr lang="en-US" dirty="0"/>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7DE6118-2437-4B30-8E3C-4D2BE6020583}" type="datetimeFigureOut">
              <a:rPr lang="en-US" dirty="0"/>
              <a:pPr/>
              <a:t>6/7/2020</a:t>
            </a:fld>
            <a:endParaRPr lang="en-US" dirty="0"/>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6/7/2020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6/7/2020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87DE6118-2437-4B30-8E3C-4D2BE6020583}" type="datetimeFigureOut">
              <a:rPr lang="en-US" dirty="0"/>
              <a:pPr/>
              <a:t>6/7/2020</a:t>
            </a:fld>
            <a:endParaRPr lang="en-US" dirty="0"/>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en-US" dirty="0"/>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69E57DC2-970A-4B3E-BB1C-7A09969E49DF}" type="slidenum">
              <a:rPr lang="en-US" dirty="0"/>
              <a:pPr/>
              <a:t>‹#›</a:t>
            </a:fld>
            <a:endParaRPr lang="en-US" dirty="0"/>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image" Target="../media/image1.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Way Home</a:t>
            </a: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18297414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We are going to start a new book called Way Home</a:t>
            </a:r>
            <a:endParaRPr lang="en-GB" dirty="0"/>
          </a:p>
        </p:txBody>
      </p:sp>
      <p:pic>
        <p:nvPicPr>
          <p:cNvPr id="4" name="Picture 3"/>
          <p:cNvPicPr/>
          <p:nvPr/>
        </p:nvPicPr>
        <p:blipFill>
          <a:blip r:embed="rId2">
            <a:extLst>
              <a:ext uri="{28A0092B-C50C-407E-A947-70E740481C1C}">
                <a14:useLocalDpi xmlns:a14="http://schemas.microsoft.com/office/drawing/2010/main" val="0"/>
              </a:ext>
            </a:extLst>
          </a:blip>
          <a:stretch>
            <a:fillRect/>
          </a:stretch>
        </p:blipFill>
        <p:spPr>
          <a:xfrm>
            <a:off x="6526303" y="1856332"/>
            <a:ext cx="4678045" cy="4678045"/>
          </a:xfrm>
          <a:prstGeom prst="rect">
            <a:avLst/>
          </a:prstGeom>
        </p:spPr>
      </p:pic>
      <p:sp>
        <p:nvSpPr>
          <p:cNvPr id="5" name="TextBox 4"/>
          <p:cNvSpPr txBox="1"/>
          <p:nvPr/>
        </p:nvSpPr>
        <p:spPr>
          <a:xfrm>
            <a:off x="1193074" y="2560320"/>
            <a:ext cx="4537166" cy="369332"/>
          </a:xfrm>
          <a:prstGeom prst="rect">
            <a:avLst/>
          </a:prstGeom>
          <a:noFill/>
        </p:spPr>
        <p:txBody>
          <a:bodyPr wrap="square" rtlCol="0">
            <a:spAutoFit/>
          </a:bodyPr>
          <a:lstStyle/>
          <a:p>
            <a:r>
              <a:rPr lang="en-GB" dirty="0" smtClean="0"/>
              <a:t>What do you think it might be about?</a:t>
            </a:r>
            <a:endParaRPr lang="en-GB" dirty="0"/>
          </a:p>
        </p:txBody>
      </p:sp>
    </p:spTree>
    <p:extLst>
      <p:ext uri="{BB962C8B-B14F-4D97-AF65-F5344CB8AC3E}">
        <p14:creationId xmlns:p14="http://schemas.microsoft.com/office/powerpoint/2010/main" val="27164420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Let’s read the blurb</a:t>
            </a:r>
            <a:endParaRPr lang="en-GB" dirty="0"/>
          </a:p>
        </p:txBody>
      </p:sp>
      <p:sp>
        <p:nvSpPr>
          <p:cNvPr id="3" name="Content Placeholder 2"/>
          <p:cNvSpPr>
            <a:spLocks noGrp="1"/>
          </p:cNvSpPr>
          <p:nvPr>
            <p:ph idx="1"/>
          </p:nvPr>
        </p:nvSpPr>
        <p:spPr>
          <a:xfrm>
            <a:off x="1371600" y="1580606"/>
            <a:ext cx="9601200" cy="3581400"/>
          </a:xfrm>
        </p:spPr>
        <p:txBody>
          <a:bodyPr/>
          <a:lstStyle/>
          <a:p>
            <a:pPr marL="0" indent="0">
              <a:buNone/>
            </a:pPr>
            <a:r>
              <a:rPr lang="en-GB" dirty="0"/>
              <a:t>It's night and the dark is filled with strange sounds as Shane makes his way home. On a fence he finds a stray cat that at first growls and spits at him. But Shane talks and strokes the kitten to calmness, and decides to take the 'Spitfire, Kitten Number One,' home with him. No gang of boys, or avenue of dense traffic, or fierce dog can stop Shane carrying his new found friend to the place he calls home. </a:t>
            </a:r>
            <a:endParaRPr lang="en-GB" dirty="0" smtClean="0"/>
          </a:p>
          <a:p>
            <a:pPr marL="0" indent="0">
              <a:buNone/>
            </a:pPr>
            <a:r>
              <a:rPr lang="en-GB" i="1" dirty="0" smtClean="0"/>
              <a:t>Greg </a:t>
            </a:r>
            <a:r>
              <a:rPr lang="en-GB" i="1" dirty="0"/>
              <a:t>Rogers' sensitive use of charcoal and pastel create Shane and his cat in splendid city-at-night time scenes.</a:t>
            </a:r>
            <a:endParaRPr lang="en-GB" i="1" dirty="0"/>
          </a:p>
        </p:txBody>
      </p:sp>
      <p:pic>
        <p:nvPicPr>
          <p:cNvPr id="4" name="Picture 3"/>
          <p:cNvPicPr/>
          <p:nvPr/>
        </p:nvPicPr>
        <p:blipFill>
          <a:blip r:embed="rId4">
            <a:extLst>
              <a:ext uri="{28A0092B-C50C-407E-A947-70E740481C1C}">
                <a14:useLocalDpi xmlns:a14="http://schemas.microsoft.com/office/drawing/2010/main" val="0"/>
              </a:ext>
            </a:extLst>
          </a:blip>
          <a:stretch>
            <a:fillRect/>
          </a:stretch>
        </p:blipFill>
        <p:spPr>
          <a:xfrm>
            <a:off x="8412480" y="3631474"/>
            <a:ext cx="2791868" cy="2902903"/>
          </a:xfrm>
          <a:prstGeom prst="rect">
            <a:avLst/>
          </a:prstGeom>
        </p:spPr>
      </p:pic>
      <p:pic>
        <p:nvPicPr>
          <p:cNvPr id="5"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biLevel thresh="75000"/>
          </a:blip>
          <a:stretch>
            <a:fillRect/>
          </a:stretch>
        </p:blipFill>
        <p:spPr>
          <a:xfrm>
            <a:off x="1514656" y="3968296"/>
            <a:ext cx="487363" cy="487363"/>
          </a:xfrm>
          <a:prstGeom prst="rect">
            <a:avLst/>
          </a:prstGeom>
        </p:spPr>
      </p:pic>
      <p:sp>
        <p:nvSpPr>
          <p:cNvPr id="6" name="TextBox 5"/>
          <p:cNvSpPr txBox="1"/>
          <p:nvPr/>
        </p:nvSpPr>
        <p:spPr>
          <a:xfrm>
            <a:off x="2203269" y="4014651"/>
            <a:ext cx="2142308" cy="369332"/>
          </a:xfrm>
          <a:prstGeom prst="rect">
            <a:avLst/>
          </a:prstGeom>
          <a:noFill/>
        </p:spPr>
        <p:txBody>
          <a:bodyPr wrap="square" rtlCol="0">
            <a:spAutoFit/>
          </a:bodyPr>
          <a:lstStyle/>
          <a:p>
            <a:r>
              <a:rPr lang="en-GB" dirty="0" smtClean="0">
                <a:solidFill>
                  <a:srgbClr val="FF0000"/>
                </a:solidFill>
                <a:latin typeface="XCCW Joined 8a" panose="03050602040000000000" pitchFamily="66" charset="0"/>
              </a:rPr>
              <a:t>Click me</a:t>
            </a:r>
            <a:endParaRPr lang="en-GB" dirty="0">
              <a:solidFill>
                <a:srgbClr val="FF0000"/>
              </a:solidFill>
              <a:latin typeface="XCCW Joined 8a" panose="03050602040000000000" pitchFamily="66" charset="0"/>
            </a:endParaRPr>
          </a:p>
        </p:txBody>
      </p:sp>
    </p:spTree>
    <p:extLst>
      <p:ext uri="{BB962C8B-B14F-4D97-AF65-F5344CB8AC3E}">
        <p14:creationId xmlns:p14="http://schemas.microsoft.com/office/powerpoint/2010/main" val="98234586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7424"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Think of 5 questions you want to know about the book</a:t>
            </a:r>
            <a:endParaRPr lang="en-GB" dirty="0"/>
          </a:p>
        </p:txBody>
      </p:sp>
      <p:sp>
        <p:nvSpPr>
          <p:cNvPr id="3" name="Content Placeholder 2"/>
          <p:cNvSpPr>
            <a:spLocks noGrp="1"/>
          </p:cNvSpPr>
          <p:nvPr>
            <p:ph idx="1"/>
          </p:nvPr>
        </p:nvSpPr>
        <p:spPr/>
        <p:txBody>
          <a:bodyPr>
            <a:normAutofit/>
          </a:bodyPr>
          <a:lstStyle/>
          <a:p>
            <a:pPr marL="0" indent="0">
              <a:buNone/>
            </a:pPr>
            <a:r>
              <a:rPr lang="en-GB" sz="3600" dirty="0" smtClean="0"/>
              <a:t>1</a:t>
            </a:r>
          </a:p>
          <a:p>
            <a:pPr marL="0" indent="0">
              <a:buNone/>
            </a:pPr>
            <a:r>
              <a:rPr lang="en-GB" sz="3600" dirty="0" smtClean="0"/>
              <a:t>2</a:t>
            </a:r>
          </a:p>
          <a:p>
            <a:pPr marL="0" indent="0">
              <a:buNone/>
            </a:pPr>
            <a:r>
              <a:rPr lang="en-GB" sz="3600" dirty="0" smtClean="0"/>
              <a:t>3</a:t>
            </a:r>
          </a:p>
          <a:p>
            <a:pPr marL="0" indent="0">
              <a:buNone/>
            </a:pPr>
            <a:r>
              <a:rPr lang="en-GB" sz="3600" dirty="0" smtClean="0"/>
              <a:t>4</a:t>
            </a:r>
          </a:p>
          <a:p>
            <a:pPr marL="0" indent="0">
              <a:buNone/>
            </a:pPr>
            <a:r>
              <a:rPr lang="en-GB" sz="3600" dirty="0" smtClean="0"/>
              <a:t>5</a:t>
            </a:r>
          </a:p>
          <a:p>
            <a:pPr marL="0" indent="0">
              <a:buNone/>
            </a:pPr>
            <a:endParaRPr lang="en-GB" sz="3600" dirty="0"/>
          </a:p>
        </p:txBody>
      </p:sp>
    </p:spTree>
    <p:extLst>
      <p:ext uri="{BB962C8B-B14F-4D97-AF65-F5344CB8AC3E}">
        <p14:creationId xmlns:p14="http://schemas.microsoft.com/office/powerpoint/2010/main" val="28803257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Answer these questions in your book</a:t>
            </a:r>
            <a:endParaRPr lang="en-GB" dirty="0"/>
          </a:p>
        </p:txBody>
      </p:sp>
      <p:sp>
        <p:nvSpPr>
          <p:cNvPr id="3" name="Content Placeholder 2"/>
          <p:cNvSpPr>
            <a:spLocks noGrp="1"/>
          </p:cNvSpPr>
          <p:nvPr>
            <p:ph idx="1"/>
          </p:nvPr>
        </p:nvSpPr>
        <p:spPr/>
        <p:txBody>
          <a:bodyPr>
            <a:normAutofit/>
          </a:bodyPr>
          <a:lstStyle/>
          <a:p>
            <a:pPr marL="457200" indent="-457200">
              <a:buAutoNum type="arabicPeriod"/>
            </a:pPr>
            <a:r>
              <a:rPr lang="en-GB" dirty="0" smtClean="0"/>
              <a:t>Who is the main character? (1 mark)</a:t>
            </a:r>
          </a:p>
          <a:p>
            <a:pPr marL="457200" indent="-457200">
              <a:buFont typeface="Franklin Gothic Book" panose="020B0503020102020204" pitchFamily="34" charset="0"/>
              <a:buAutoNum type="arabicPeriod"/>
            </a:pPr>
            <a:r>
              <a:rPr lang="en-GB" dirty="0" smtClean="0"/>
              <a:t>Where does he live? What is the evidence? (2 marks)</a:t>
            </a:r>
          </a:p>
          <a:p>
            <a:pPr marL="457200" indent="-457200">
              <a:buFont typeface="Franklin Gothic Book" panose="020B0503020102020204" pitchFamily="34" charset="0"/>
              <a:buAutoNum type="arabicPeriod"/>
            </a:pPr>
            <a:r>
              <a:rPr lang="en-GB" dirty="0" smtClean="0"/>
              <a:t>Why do you think the author says he run to the ‘place he calls home’ instead of just ‘home’? </a:t>
            </a:r>
            <a:r>
              <a:rPr lang="en-GB" dirty="0"/>
              <a:t>(1 mark</a:t>
            </a:r>
            <a:r>
              <a:rPr lang="en-GB" dirty="0" smtClean="0"/>
              <a:t>)</a:t>
            </a:r>
          </a:p>
          <a:p>
            <a:pPr marL="457200" indent="-457200">
              <a:buFont typeface="Franklin Gothic Book" panose="020B0503020102020204" pitchFamily="34" charset="0"/>
              <a:buAutoNum type="arabicPeriod"/>
            </a:pPr>
            <a:r>
              <a:rPr lang="en-GB" dirty="0" smtClean="0"/>
              <a:t>What does he name the cat? </a:t>
            </a:r>
            <a:r>
              <a:rPr lang="en-GB" dirty="0"/>
              <a:t>(1 mark</a:t>
            </a:r>
            <a:r>
              <a:rPr lang="en-GB" dirty="0" smtClean="0"/>
              <a:t>)</a:t>
            </a:r>
          </a:p>
          <a:p>
            <a:pPr marL="457200" indent="-457200">
              <a:buAutoNum type="arabicPeriod"/>
            </a:pPr>
            <a:r>
              <a:rPr lang="en-GB" dirty="0" smtClean="0"/>
              <a:t>How would you describe the main character’s personality just from what you have read? Use evidence from the text (3 marks)</a:t>
            </a:r>
          </a:p>
          <a:p>
            <a:pPr marL="0" indent="0">
              <a:buNone/>
            </a:pPr>
            <a:r>
              <a:rPr lang="en-GB" dirty="0" smtClean="0"/>
              <a:t>e.g.: I think he is ________ because it says __________</a:t>
            </a:r>
          </a:p>
          <a:p>
            <a:pPr marL="457200" indent="-457200">
              <a:buAutoNum type="arabicPeriod"/>
            </a:pPr>
            <a:endParaRPr lang="en-GB" dirty="0"/>
          </a:p>
        </p:txBody>
      </p:sp>
    </p:spTree>
    <p:extLst>
      <p:ext uri="{BB962C8B-B14F-4D97-AF65-F5344CB8AC3E}">
        <p14:creationId xmlns:p14="http://schemas.microsoft.com/office/powerpoint/2010/main" val="31514211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916577"/>
          </a:xfrm>
        </p:spPr>
        <p:txBody>
          <a:bodyPr/>
          <a:lstStyle/>
          <a:p>
            <a:r>
              <a:rPr lang="en-GB" dirty="0" smtClean="0"/>
              <a:t>How did you do?</a:t>
            </a:r>
            <a:endParaRPr lang="en-GB" dirty="0"/>
          </a:p>
        </p:txBody>
      </p:sp>
      <p:sp>
        <p:nvSpPr>
          <p:cNvPr id="3" name="Content Placeholder 2"/>
          <p:cNvSpPr>
            <a:spLocks noGrp="1"/>
          </p:cNvSpPr>
          <p:nvPr>
            <p:ph idx="1"/>
          </p:nvPr>
        </p:nvSpPr>
        <p:spPr>
          <a:xfrm>
            <a:off x="1371600" y="1384663"/>
            <a:ext cx="9601200" cy="4482737"/>
          </a:xfrm>
        </p:spPr>
        <p:txBody>
          <a:bodyPr>
            <a:normAutofit fontScale="85000" lnSpcReduction="20000"/>
          </a:bodyPr>
          <a:lstStyle/>
          <a:p>
            <a:pPr marL="457200" indent="-457200">
              <a:buAutoNum type="arabicPeriod"/>
            </a:pPr>
            <a:r>
              <a:rPr lang="en-GB" dirty="0"/>
              <a:t>Who is the main character? (1 mark</a:t>
            </a:r>
            <a:r>
              <a:rPr lang="en-GB" dirty="0" smtClean="0"/>
              <a:t>)</a:t>
            </a:r>
          </a:p>
          <a:p>
            <a:pPr marL="0" indent="0">
              <a:buNone/>
            </a:pPr>
            <a:r>
              <a:rPr lang="en-GB" dirty="0" smtClean="0">
                <a:solidFill>
                  <a:srgbClr val="FF0000"/>
                </a:solidFill>
              </a:rPr>
              <a:t>Shane</a:t>
            </a:r>
            <a:endParaRPr lang="en-GB" dirty="0">
              <a:solidFill>
                <a:srgbClr val="FF0000"/>
              </a:solidFill>
            </a:endParaRPr>
          </a:p>
          <a:p>
            <a:pPr marL="0" indent="0">
              <a:buNone/>
            </a:pPr>
            <a:r>
              <a:rPr lang="en-GB" dirty="0" smtClean="0"/>
              <a:t>2. Where </a:t>
            </a:r>
            <a:r>
              <a:rPr lang="en-GB" dirty="0"/>
              <a:t>does he live? What is the evidence? (2 marks</a:t>
            </a:r>
            <a:r>
              <a:rPr lang="en-GB" dirty="0" smtClean="0"/>
              <a:t>)</a:t>
            </a:r>
          </a:p>
          <a:p>
            <a:pPr marL="0" indent="0">
              <a:buNone/>
            </a:pPr>
            <a:r>
              <a:rPr lang="en-GB" dirty="0" smtClean="0">
                <a:solidFill>
                  <a:srgbClr val="FF0000"/>
                </a:solidFill>
              </a:rPr>
              <a:t>In a city because it says there are avenues of dense traffic and in the picture you can see cars and buildings. </a:t>
            </a:r>
            <a:endParaRPr lang="en-GB" dirty="0">
              <a:solidFill>
                <a:srgbClr val="FF0000"/>
              </a:solidFill>
            </a:endParaRPr>
          </a:p>
          <a:p>
            <a:pPr marL="0" indent="0">
              <a:buNone/>
            </a:pPr>
            <a:r>
              <a:rPr lang="en-GB" dirty="0" smtClean="0"/>
              <a:t>3. Why </a:t>
            </a:r>
            <a:r>
              <a:rPr lang="en-GB" dirty="0"/>
              <a:t>do you think the author says he run to the ‘place he calls home’ instead of just ‘home’? (1 mark</a:t>
            </a:r>
            <a:r>
              <a:rPr lang="en-GB" dirty="0" smtClean="0"/>
              <a:t>)</a:t>
            </a:r>
          </a:p>
          <a:p>
            <a:pPr marL="0" indent="0">
              <a:buNone/>
            </a:pPr>
            <a:r>
              <a:rPr lang="en-GB" dirty="0" smtClean="0">
                <a:solidFill>
                  <a:srgbClr val="FF0000"/>
                </a:solidFill>
              </a:rPr>
              <a:t>Perhaps he doesn’t have a proper home (a house). He could be homeless or live somewhere unconventional.</a:t>
            </a:r>
            <a:endParaRPr lang="en-GB" dirty="0">
              <a:solidFill>
                <a:srgbClr val="FF0000"/>
              </a:solidFill>
            </a:endParaRPr>
          </a:p>
          <a:p>
            <a:pPr marL="0" indent="0">
              <a:buNone/>
            </a:pPr>
            <a:r>
              <a:rPr lang="en-GB" dirty="0" smtClean="0"/>
              <a:t>4. What </a:t>
            </a:r>
            <a:r>
              <a:rPr lang="en-GB" dirty="0"/>
              <a:t>does he name the cat? (1 mark</a:t>
            </a:r>
            <a:r>
              <a:rPr lang="en-GB" dirty="0" smtClean="0"/>
              <a:t>)</a:t>
            </a:r>
          </a:p>
          <a:p>
            <a:pPr marL="0" indent="0">
              <a:buNone/>
            </a:pPr>
            <a:r>
              <a:rPr lang="en-GB" dirty="0">
                <a:solidFill>
                  <a:srgbClr val="FF0000"/>
                </a:solidFill>
              </a:rPr>
              <a:t>'Spitfire, Kitten Number One,'</a:t>
            </a:r>
          </a:p>
          <a:p>
            <a:pPr marL="0" indent="0">
              <a:buNone/>
            </a:pPr>
            <a:r>
              <a:rPr lang="en-GB" smtClean="0"/>
              <a:t>5. How </a:t>
            </a:r>
            <a:r>
              <a:rPr lang="en-GB" dirty="0"/>
              <a:t>would you describe the main character’s personality just from what you have read? Use evidence from the text (3 marks)</a:t>
            </a:r>
          </a:p>
          <a:p>
            <a:pPr marL="0" indent="0">
              <a:buNone/>
            </a:pPr>
            <a:r>
              <a:rPr lang="en-GB" dirty="0" smtClean="0">
                <a:solidFill>
                  <a:srgbClr val="FF0000"/>
                </a:solidFill>
              </a:rPr>
              <a:t>I think he is determined because he wont let anything stop he getting home. I think he is kind and loves animals because he rescues a stray cat. </a:t>
            </a:r>
            <a:endParaRPr lang="en-GB" dirty="0">
              <a:solidFill>
                <a:srgbClr val="FF0000"/>
              </a:solidFill>
            </a:endParaRPr>
          </a:p>
          <a:p>
            <a:pPr marL="0" indent="0">
              <a:buNone/>
            </a:pPr>
            <a:endParaRPr lang="en-GB" dirty="0"/>
          </a:p>
        </p:txBody>
      </p:sp>
    </p:spTree>
    <p:extLst>
      <p:ext uri="{BB962C8B-B14F-4D97-AF65-F5344CB8AC3E}">
        <p14:creationId xmlns:p14="http://schemas.microsoft.com/office/powerpoint/2010/main" val="2726751777"/>
      </p:ext>
    </p:extLst>
  </p:cSld>
  <p:clrMapOvr>
    <a:masterClrMapping/>
  </p:clrMapOvr>
</p:sld>
</file>

<file path=ppt/theme/theme1.xml><?xml version="1.0" encoding="utf-8"?>
<a:theme xmlns:a="http://schemas.openxmlformats.org/drawingml/2006/main" name="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docProps/app.xml><?xml version="1.0" encoding="utf-8"?>
<Properties xmlns="http://schemas.openxmlformats.org/officeDocument/2006/extended-properties" xmlns:vt="http://schemas.openxmlformats.org/officeDocument/2006/docPropsVTypes">
  <Template>Crop</Template>
  <TotalTime>13</TotalTime>
  <Words>434</Words>
  <Application>Microsoft Office PowerPoint</Application>
  <PresentationFormat>Widescreen</PresentationFormat>
  <Paragraphs>31</Paragraphs>
  <Slides>6</Slides>
  <Notes>0</Notes>
  <HiddenSlides>0</HiddenSlides>
  <MMClips>1</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6</vt:i4>
      </vt:variant>
    </vt:vector>
  </HeadingPairs>
  <TitlesOfParts>
    <vt:vector size="9" baseType="lpstr">
      <vt:lpstr>Franklin Gothic Book</vt:lpstr>
      <vt:lpstr>XCCW Joined 8a</vt:lpstr>
      <vt:lpstr>Crop</vt:lpstr>
      <vt:lpstr>Way Home</vt:lpstr>
      <vt:lpstr>We are going to start a new book called Way Home</vt:lpstr>
      <vt:lpstr>Let’s read the blurb</vt:lpstr>
      <vt:lpstr>Think of 5 questions you want to know about the book</vt:lpstr>
      <vt:lpstr>Answer these questions in your book</vt:lpstr>
      <vt:lpstr>How did you do?</vt:lpstr>
    </vt:vector>
  </TitlesOfParts>
  <Company>Ramsgate Arts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Way Home</dc:title>
  <dc:creator>Hannah Dannell</dc:creator>
  <cp:lastModifiedBy>Hannah Dannell</cp:lastModifiedBy>
  <cp:revision>2</cp:revision>
  <dcterms:created xsi:type="dcterms:W3CDTF">2020-06-07T20:44:22Z</dcterms:created>
  <dcterms:modified xsi:type="dcterms:W3CDTF">2020-06-07T20:57:34Z</dcterms:modified>
</cp:coreProperties>
</file>