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974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6/8/2020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6/8/2020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6/8/2020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69966" y="2292094"/>
            <a:ext cx="6568984" cy="3227166"/>
          </a:xfrm>
        </p:spPr>
        <p:txBody>
          <a:bodyPr anchor="ctr">
            <a:normAutofit/>
          </a:bodyPr>
          <a:lstStyle/>
          <a:p>
            <a:r>
              <a:rPr lang="en-GB" b="1" u="sng" dirty="0" smtClean="0"/>
              <a:t>IALT: </a:t>
            </a:r>
            <a:r>
              <a:rPr lang="en-GB" b="1" u="sng" dirty="0"/>
              <a:t>create a scene description based on a picture.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200" y="1310656"/>
            <a:ext cx="4481331" cy="420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IALT create a scene description based on a picture.</a:t>
            </a:r>
            <a:br>
              <a:rPr lang="en-GB" b="1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u="sng" dirty="0"/>
              <a:t>Steps to success</a:t>
            </a:r>
            <a:r>
              <a:rPr lang="en-GB" sz="4000" b="1" u="sng" dirty="0" smtClean="0"/>
              <a:t>:</a:t>
            </a:r>
          </a:p>
          <a:p>
            <a:r>
              <a:rPr lang="en-GB" sz="4000" dirty="0" smtClean="0"/>
              <a:t>Paragraphs</a:t>
            </a:r>
          </a:p>
          <a:p>
            <a:r>
              <a:rPr lang="en-GB" sz="4000" dirty="0" smtClean="0"/>
              <a:t>Adjectives and expanded noun phrases</a:t>
            </a:r>
          </a:p>
          <a:p>
            <a:r>
              <a:rPr lang="en-GB" sz="4000" dirty="0" smtClean="0"/>
              <a:t>Attention to detail</a:t>
            </a:r>
          </a:p>
          <a:p>
            <a:r>
              <a:rPr lang="en-GB" sz="4000" dirty="0" smtClean="0"/>
              <a:t>Challenge: Use personification</a:t>
            </a:r>
            <a:endParaRPr lang="en-GB" sz="4000" dirty="0"/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54285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9667" t="13111" r="26250" b="31630"/>
          <a:stretch/>
        </p:blipFill>
        <p:spPr>
          <a:xfrm>
            <a:off x="2240280" y="914718"/>
            <a:ext cx="8061960" cy="56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6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are going to write your own paragraph based on the scene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Plan:</a:t>
            </a:r>
          </a:p>
          <a:p>
            <a:pPr marL="0" indent="0">
              <a:buNone/>
            </a:pPr>
            <a:r>
              <a:rPr lang="en-GB" sz="3200" dirty="0" smtClean="0"/>
              <a:t>What can you see? What could you describe?</a:t>
            </a:r>
          </a:p>
          <a:p>
            <a:r>
              <a:rPr lang="en-GB" sz="3200" dirty="0" smtClean="0"/>
              <a:t>Boy</a:t>
            </a:r>
          </a:p>
          <a:p>
            <a:r>
              <a:rPr lang="en-GB" sz="3200" dirty="0" smtClean="0"/>
              <a:t>Cat </a:t>
            </a:r>
          </a:p>
          <a:p>
            <a:r>
              <a:rPr lang="en-GB" sz="3200" dirty="0" smtClean="0"/>
              <a:t>Darkness</a:t>
            </a:r>
          </a:p>
          <a:p>
            <a:pPr marL="0" indent="0">
              <a:buNone/>
            </a:pPr>
            <a:r>
              <a:rPr lang="en-GB" sz="3200" dirty="0" smtClean="0"/>
              <a:t>What else?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667" t="13111" r="26250" b="31630"/>
          <a:stretch/>
        </p:blipFill>
        <p:spPr>
          <a:xfrm>
            <a:off x="6964680" y="3042656"/>
            <a:ext cx="5227320" cy="368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68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are going to write in 1</a:t>
            </a:r>
            <a:r>
              <a:rPr lang="en-GB" baseline="30000" dirty="0" smtClean="0"/>
              <a:t>st</a:t>
            </a:r>
            <a:r>
              <a:rPr lang="en-GB" dirty="0" smtClean="0"/>
              <a:t> person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780" y="1854200"/>
            <a:ext cx="11838940" cy="4572000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My example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As I sprinted through the narrow, winding alleyways I could feel my heart thumping in my ears. In the distance, dogs barked and cars rumbled like thunder. Buildings towered over me, their yellow eyes staring down at me as I raced through the snaking backstreets. I barely saw the crumpled, rain-stained posters barely still stuck to the crumbling brick walls as I continued to charge ahead. Suddenly, I skidded to a halt. My scuffed trainers almost screeched as I came to an abrupt stop in front of a rotting, holey fence with a rusting gate adjacent. On the gate, was a cat.  A  sorry-looking, mournful cat… </a:t>
            </a:r>
          </a:p>
          <a:p>
            <a:pPr marL="0" indent="0">
              <a:buNone/>
            </a:pPr>
            <a:endParaRPr lang="en-GB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Can you spot my expanded noun phrases and adjectives?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Have I included lots of detail? Give examples.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I used personification (where objects are described as people or animals). Can you spot it?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8000" t="12814" r="25666" b="63482"/>
          <a:stretch/>
        </p:blipFill>
        <p:spPr>
          <a:xfrm>
            <a:off x="7376160" y="0"/>
            <a:ext cx="481584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Your turn!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Write a description as if you were the boy running through the alleyways. Include what you see, can hear etc. Remember the success criteria.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8000" t="12814" r="25666" b="63482"/>
          <a:stretch/>
        </p:blipFill>
        <p:spPr>
          <a:xfrm>
            <a:off x="965200" y="3068320"/>
            <a:ext cx="6280658" cy="318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3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5b56738b-cc5c-4b2a-b4c7-5402fa8a37b4"/>
    <ds:schemaRef ds:uri="http://schemas.openxmlformats.org/package/2006/metadata/core-properties"/>
    <ds:schemaRef ds:uri="http://schemas.microsoft.com/office/2006/documentManagement/types"/>
    <ds:schemaRef ds:uri="e9df697c-b61f-451a-802c-f8fa8cfa0bd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08D7A9C-E6FA-40F7-BA00-7D8478D87A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7BBF269-8DB7-43BA-BFB2-DAE0BF7C06F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32</TotalTime>
  <Words>302</Words>
  <Application>Microsoft Office PowerPoint</Application>
  <PresentationFormat>Widescreen</PresentationFormat>
  <Paragraphs>26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Euphemia</vt:lpstr>
      <vt:lpstr>Plantagenet Cherokee</vt:lpstr>
      <vt:lpstr>Wingdings</vt:lpstr>
      <vt:lpstr>Academic Literature 16x9</vt:lpstr>
      <vt:lpstr>IALT: create a scene description based on a picture.</vt:lpstr>
      <vt:lpstr>IALT create a scene description based on a picture. </vt:lpstr>
      <vt:lpstr>PowerPoint Presentation</vt:lpstr>
      <vt:lpstr>You are going to write your own paragraph based on the scene</vt:lpstr>
      <vt:lpstr>You are going to write in 1st person</vt:lpstr>
      <vt:lpstr>Your turn!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IALT: create a scene description based on a picture.</dc:title>
  <dc:creator>Hannah Dannell</dc:creator>
  <cp:lastModifiedBy>Hannah Dannell</cp:lastModifiedBy>
  <cp:revision>3</cp:revision>
  <dcterms:created xsi:type="dcterms:W3CDTF">2020-06-08T18:45:37Z</dcterms:created>
  <dcterms:modified xsi:type="dcterms:W3CDTF">2020-06-08T19:18:08Z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