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4" r:id="rId4"/>
    <p:sldId id="26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9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148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516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148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41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93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33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761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615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3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64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717DA-40F9-4C78-9F29-49E8A8CE645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9744B-9A5C-437A-BE30-39E7F6968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1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1623" y="166774"/>
            <a:ext cx="9144000" cy="1925637"/>
          </a:xfrm>
        </p:spPr>
        <p:txBody>
          <a:bodyPr/>
          <a:lstStyle/>
          <a:p>
            <a:r>
              <a:rPr lang="en-GB" b="1" i="1" u="sng" dirty="0" smtClean="0">
                <a:solidFill>
                  <a:srgbClr val="FF0000"/>
                </a:solidFill>
              </a:rPr>
              <a:t>Newspaper </a:t>
            </a:r>
            <a:r>
              <a:rPr lang="en-GB" b="1" i="1" u="sng" dirty="0" smtClean="0">
                <a:solidFill>
                  <a:srgbClr val="FF0000"/>
                </a:solidFill>
              </a:rPr>
              <a:t>Article Writing</a:t>
            </a:r>
            <a:endParaRPr lang="en-GB" b="1" i="1" u="sng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2066" y="2660822"/>
            <a:ext cx="4234249" cy="3124199"/>
          </a:xfrm>
        </p:spPr>
        <p:txBody>
          <a:bodyPr>
            <a:normAutofit/>
          </a:bodyPr>
          <a:lstStyle/>
          <a:p>
            <a:pPr algn="l"/>
            <a:r>
              <a:rPr lang="en-GB" sz="2800" b="1" u="sng" dirty="0" smtClean="0">
                <a:solidFill>
                  <a:srgbClr val="FF0000"/>
                </a:solidFill>
              </a:rPr>
              <a:t>Lesson Objectives: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2800" dirty="0" smtClean="0"/>
              <a:t>To be able to write in the correct format.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2800" dirty="0" smtClean="0"/>
              <a:t>To know and use the features of informative writing.</a:t>
            </a:r>
            <a:endParaRPr lang="en-GB" sz="2800" dirty="0"/>
          </a:p>
        </p:txBody>
      </p:sp>
      <p:sp>
        <p:nvSpPr>
          <p:cNvPr id="4" name="Oval 3"/>
          <p:cNvSpPr/>
          <p:nvPr/>
        </p:nvSpPr>
        <p:spPr>
          <a:xfrm>
            <a:off x="6128952" y="2660822"/>
            <a:ext cx="4588475" cy="3377514"/>
          </a:xfrm>
          <a:prstGeom prst="ellipse">
            <a:avLst/>
          </a:prstGeom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Keywords:</a:t>
            </a:r>
          </a:p>
          <a:p>
            <a:pPr algn="ctr"/>
            <a:endParaRPr lang="en-GB" sz="36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Orientation</a:t>
            </a:r>
          </a:p>
          <a:p>
            <a:pPr algn="ctr"/>
            <a:r>
              <a:rPr lang="en-GB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Reorientation</a:t>
            </a:r>
          </a:p>
          <a:p>
            <a:pPr algn="ctr"/>
            <a:r>
              <a:rPr lang="en-GB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Formal </a:t>
            </a:r>
            <a:endParaRPr lang="en-GB" sz="36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GB" sz="3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665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Your writing task today:</a:t>
            </a:r>
            <a:endParaRPr lang="en-GB" b="1" i="1" u="sng" dirty="0"/>
          </a:p>
        </p:txBody>
      </p:sp>
      <p:sp>
        <p:nvSpPr>
          <p:cNvPr id="4" name="Rounded Rectangle 3"/>
          <p:cNvSpPr/>
          <p:nvPr/>
        </p:nvSpPr>
        <p:spPr>
          <a:xfrm>
            <a:off x="838200" y="1573427"/>
            <a:ext cx="10668000" cy="163109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>
                <a:solidFill>
                  <a:srgbClr val="FFFF00"/>
                </a:solidFill>
              </a:rPr>
              <a:t>Write a newspaper report for young people informing them about Cameron’s story.</a:t>
            </a: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Key points: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 young boy, Cameron _____ (make up surname)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Needs a heart transplant after he caught a virus 2 years ago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No hearts are available- he will die without one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 doctor (Dr Bryce) has come up with a new treatment which involves transplanting a pig’s heart into a human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11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043" y="134465"/>
            <a:ext cx="10515600" cy="1325563"/>
          </a:xfrm>
        </p:spPr>
        <p:txBody>
          <a:bodyPr/>
          <a:lstStyle/>
          <a:p>
            <a:r>
              <a:rPr lang="en-GB" b="1" i="1" u="sng" dirty="0" smtClean="0"/>
              <a:t>Newspaper writing</a:t>
            </a:r>
            <a:endParaRPr lang="en-GB" b="1" i="1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036" y="419357"/>
            <a:ext cx="3600032" cy="29160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897" y="1199549"/>
            <a:ext cx="803424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7030A0"/>
                </a:solidFill>
              </a:rPr>
              <a:t>You need to remember: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-You need a short, catchy headline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-Short opening paragraph (orientation) to explain exactly what the article is about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-</a:t>
            </a:r>
            <a:r>
              <a:rPr lang="en-GB" dirty="0" smtClean="0">
                <a:solidFill>
                  <a:srgbClr val="FF0000"/>
                </a:solidFill>
              </a:rPr>
              <a:t>Use the 5 </a:t>
            </a:r>
            <a:r>
              <a:rPr lang="en-GB" dirty="0" err="1" smtClean="0">
                <a:solidFill>
                  <a:srgbClr val="FF0000"/>
                </a:solidFill>
              </a:rPr>
              <a:t>Ws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-Write in a formal style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-Use paragraphs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-Use quotations from people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-Final paragraph (reorientation) what is happening now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-Picture and caption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002060"/>
                </a:solidFill>
              </a:rPr>
              <a:t>Set it out like a newspaper! Use columns!</a:t>
            </a:r>
            <a:endParaRPr lang="en-GB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91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29995"/>
            <a:ext cx="10515600" cy="662486"/>
          </a:xfrm>
        </p:spPr>
        <p:txBody>
          <a:bodyPr>
            <a:normAutofit fontScale="90000"/>
          </a:bodyPr>
          <a:lstStyle/>
          <a:p>
            <a:r>
              <a:rPr lang="en-GB" b="1" i="1" u="sng" dirty="0" smtClean="0"/>
              <a:t>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997" y="902335"/>
            <a:ext cx="10648406" cy="560296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accent5"/>
                </a:solidFill>
              </a:rPr>
              <a:t>Headline: PIG HEART BOY or PIG’S HEART TO SAVE CHILD or PIONEERING PIG HEART TRANSPLANT or make one up!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Opening paragraph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One sentence with who, what, when, where, why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Boy, aged 13, pig heart transplant, in near future, to save life, in local hospital</a:t>
            </a:r>
          </a:p>
          <a:p>
            <a:r>
              <a:rPr lang="en-GB" dirty="0" smtClean="0">
                <a:solidFill>
                  <a:schemeClr val="accent4"/>
                </a:solidFill>
              </a:rPr>
              <a:t>Main body of text- tell readers about it in more detail. What is happening, why does he need transplant, who came up with the idea?</a:t>
            </a:r>
          </a:p>
          <a:p>
            <a:r>
              <a:rPr lang="en-GB" dirty="0" smtClean="0">
                <a:solidFill>
                  <a:schemeClr val="accent6"/>
                </a:solidFill>
              </a:rPr>
              <a:t>Include 2 quotes in your paragraphs. </a:t>
            </a:r>
            <a:endParaRPr lang="en-GB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accent6"/>
                </a:solidFill>
              </a:rPr>
              <a:t>Cameron Smith was quoted saying, “________________.”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6"/>
                </a:solidFill>
              </a:rPr>
              <a:t>The child’s father, David Smith said, “______________.”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6"/>
                </a:solidFill>
              </a:rPr>
              <a:t>Dr Bryce, who developed the controversial treatment had this to say: “_____.”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Reorientation: What is happening now? Waiting? Finding suitable pig? Waiting for the all clear from the World Health Organisation?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7030A0"/>
                </a:solidFill>
              </a:rPr>
              <a:t>Currently, ____________________ </a:t>
            </a:r>
          </a:p>
          <a:p>
            <a:endParaRPr lang="en-GB" dirty="0">
              <a:solidFill>
                <a:schemeClr val="accent6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5170" y="5442857"/>
            <a:ext cx="1563066" cy="1172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0735775" y="3532868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224391" y="4020231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44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3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330</Words>
  <Application>Microsoft Office PowerPoint</Application>
  <PresentationFormat>Widescreen</PresentationFormat>
  <Paragraphs>41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XCCW Joined 8a</vt:lpstr>
      <vt:lpstr>Office Theme</vt:lpstr>
      <vt:lpstr>Newspaper Article Writing</vt:lpstr>
      <vt:lpstr>Your writing task today:</vt:lpstr>
      <vt:lpstr>Newspaper writing</vt:lpstr>
      <vt:lpstr>Plan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Paired Speaking and Listening:</dc:title>
  <dc:creator>Sammy-Jo Farrell</dc:creator>
  <cp:lastModifiedBy>Hannah Dannell</cp:lastModifiedBy>
  <cp:revision>8</cp:revision>
  <dcterms:created xsi:type="dcterms:W3CDTF">2016-02-11T17:38:45Z</dcterms:created>
  <dcterms:modified xsi:type="dcterms:W3CDTF">2020-04-28T21:59:20Z</dcterms:modified>
</cp:coreProperties>
</file>