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57" d="100"/>
          <a:sy n="57" d="100"/>
        </p:scale>
        <p:origin x="-84" y="-11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AD1A2-124B-4C7D-9129-755C3BB5B538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B0E05-F41B-4FDA-8EC2-3302E4912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722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AD1A2-124B-4C7D-9129-755C3BB5B538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B0E05-F41B-4FDA-8EC2-3302E4912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653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AD1A2-124B-4C7D-9129-755C3BB5B538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B0E05-F41B-4FDA-8EC2-3302E4912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319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AD1A2-124B-4C7D-9129-755C3BB5B538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B0E05-F41B-4FDA-8EC2-3302E4912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927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AD1A2-124B-4C7D-9129-755C3BB5B538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B0E05-F41B-4FDA-8EC2-3302E4912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663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AD1A2-124B-4C7D-9129-755C3BB5B538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B0E05-F41B-4FDA-8EC2-3302E4912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5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AD1A2-124B-4C7D-9129-755C3BB5B538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B0E05-F41B-4FDA-8EC2-3302E4912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970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AD1A2-124B-4C7D-9129-755C3BB5B538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B0E05-F41B-4FDA-8EC2-3302E4912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152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AD1A2-124B-4C7D-9129-755C3BB5B538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B0E05-F41B-4FDA-8EC2-3302E4912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971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AD1A2-124B-4C7D-9129-755C3BB5B538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B0E05-F41B-4FDA-8EC2-3302E4912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240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AD1A2-124B-4C7D-9129-755C3BB5B538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B0E05-F41B-4FDA-8EC2-3302E4912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077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FAD1A2-124B-4C7D-9129-755C3BB5B538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B0E05-F41B-4FDA-8EC2-3302E4912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872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334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0986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89986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2682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41423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08874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79350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422789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43029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Denney Education</dc:creator>
  <cp:lastModifiedBy>Denney Education</cp:lastModifiedBy>
  <cp:revision>1</cp:revision>
  <dcterms:created xsi:type="dcterms:W3CDTF">2015-12-01T12:17:25Z</dcterms:created>
  <dcterms:modified xsi:type="dcterms:W3CDTF">2015-12-01T12:19:19Z</dcterms:modified>
</cp:coreProperties>
</file>