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9"/>
  </p:handoutMasterIdLst>
  <p:sldIdLst>
    <p:sldId id="258" r:id="rId2"/>
    <p:sldId id="263" r:id="rId3"/>
    <p:sldId id="273" r:id="rId4"/>
    <p:sldId id="267" r:id="rId5"/>
    <p:sldId id="268" r:id="rId6"/>
    <p:sldId id="269" r:id="rId7"/>
    <p:sldId id="270" r:id="rId8"/>
  </p:sldIdLst>
  <p:sldSz cx="9144000" cy="6858000" type="screen4x3"/>
  <p:notesSz cx="6858000" cy="9144000"/>
  <p:embeddedFontLst>
    <p:embeddedFont>
      <p:font typeface="BPreplay" panose="02000503000000020004" charset="0"/>
      <p:regular r:id="rId10"/>
      <p:bold r:id="rId11"/>
      <p:italic r:id="rId12"/>
      <p:boldItalic r:id="rId13"/>
    </p:embeddedFont>
    <p:embeddedFont>
      <p:font typeface="Sassoon Infant Md" panose="02000603050000020003" charset="0"/>
      <p:regular r:id="rId14"/>
    </p:embeddedFont>
    <p:embeddedFont>
      <p:font typeface="Sassoon Infant Rg" panose="02000503030000020003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DB3F"/>
    <a:srgbClr val="049BB4"/>
    <a:srgbClr val="ABE160"/>
    <a:srgbClr val="F4432F"/>
    <a:srgbClr val="A8BC74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ypte.org.uk/factsheets/rainforest-animals/introduc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 smtClean="0"/>
              <a:t>IALT describe </a:t>
            </a:r>
            <a:r>
              <a:rPr lang="en-GB" dirty="0"/>
              <a:t>the animals and plants living in the rainforest.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name some animals that live in each layer of the rainforest.</a:t>
            </a:r>
          </a:p>
          <a:p>
            <a:r>
              <a:rPr lang="en-GB" dirty="0"/>
              <a:t>I can explain why different animals live in different layers.</a:t>
            </a:r>
          </a:p>
          <a:p>
            <a:r>
              <a:rPr lang="en-GB" dirty="0"/>
              <a:t>I can tell you more about one animal living in a rainforest.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705100" y="1900238"/>
            <a:ext cx="1682750" cy="3649662"/>
          </a:xfrm>
          <a:prstGeom prst="rect">
            <a:avLst/>
          </a:prstGeom>
          <a:noFill/>
          <a:ln w="76200"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sp>
        <p:nvSpPr>
          <p:cNvPr id="17411" name="Title 5"/>
          <p:cNvSpPr>
            <a:spLocks noGrp="1"/>
          </p:cNvSpPr>
          <p:nvPr>
            <p:ph type="title"/>
          </p:nvPr>
        </p:nvSpPr>
        <p:spPr>
          <a:xfrm>
            <a:off x="457200" y="400050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Which Layer?</a:t>
            </a:r>
          </a:p>
        </p:txBody>
      </p:sp>
      <p:sp>
        <p:nvSpPr>
          <p:cNvPr id="7" name="Rectangle 6"/>
          <p:cNvSpPr/>
          <p:nvPr/>
        </p:nvSpPr>
        <p:spPr>
          <a:xfrm>
            <a:off x="790575" y="1900238"/>
            <a:ext cx="1682750" cy="3649662"/>
          </a:xfrm>
          <a:prstGeom prst="rect">
            <a:avLst/>
          </a:prstGeom>
          <a:noFill/>
          <a:ln w="76200"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975" y="2003425"/>
            <a:ext cx="11541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2175" y="3317875"/>
            <a:ext cx="1706563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8163" y="3243263"/>
            <a:ext cx="1325562" cy="218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4614863" y="1900238"/>
            <a:ext cx="1876425" cy="3649662"/>
          </a:xfrm>
          <a:prstGeom prst="rect">
            <a:avLst/>
          </a:prstGeom>
          <a:noFill/>
          <a:ln w="76200"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729413" y="1900238"/>
            <a:ext cx="1643062" cy="3649662"/>
          </a:xfrm>
          <a:prstGeom prst="rect">
            <a:avLst/>
          </a:prstGeom>
          <a:noFill/>
          <a:ln w="76200"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8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8838" y="2371725"/>
            <a:ext cx="2836862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60413" y="5516563"/>
            <a:ext cx="1741487" cy="615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Emergent –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hands above head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670175" y="5513388"/>
            <a:ext cx="1744663" cy="615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Canopy –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arms out wide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81525" y="5513388"/>
            <a:ext cx="1946275" cy="615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>
                <a:solidFill>
                  <a:schemeClr val="tx1"/>
                </a:solidFill>
              </a:rPr>
              <a:t>Understory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>
                <a:solidFill>
                  <a:schemeClr val="tx1"/>
                </a:solidFill>
              </a:rPr>
              <a:t>– </a:t>
            </a:r>
            <a:r>
              <a:rPr lang="en-GB" sz="1600" dirty="0">
                <a:solidFill>
                  <a:schemeClr val="tx1"/>
                </a:solidFill>
              </a:rPr>
              <a:t>touch your toes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689725" y="5513388"/>
            <a:ext cx="1698625" cy="615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Forest floor – crouch down low</a:t>
            </a:r>
          </a:p>
        </p:txBody>
      </p:sp>
      <p:sp>
        <p:nvSpPr>
          <p:cNvPr id="17423" name="TextBox 20"/>
          <p:cNvSpPr txBox="1">
            <a:spLocks noChangeArrowheads="1"/>
          </p:cNvSpPr>
          <p:nvPr/>
        </p:nvSpPr>
        <p:spPr bwMode="auto">
          <a:xfrm>
            <a:off x="755650" y="12319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Listen to the clue. Think about which layer of the rainforest the clue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relates to. Show what you think by doing one of the actions.</a:t>
            </a:r>
          </a:p>
        </p:txBody>
      </p:sp>
      <p:pic>
        <p:nvPicPr>
          <p:cNvPr id="1742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520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238523"/>
          </a:xfrm>
        </p:spPr>
        <p:txBody>
          <a:bodyPr>
            <a:noAutofit/>
          </a:bodyPr>
          <a:lstStyle/>
          <a:p>
            <a:r>
              <a:rPr lang="en-GB" dirty="0"/>
              <a:t>What Lives There?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782" y="1429686"/>
            <a:ext cx="3119664" cy="336374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3613927" y="1436494"/>
            <a:ext cx="4548001" cy="717265"/>
            <a:chOff x="3613927" y="1436494"/>
            <a:chExt cx="4548001" cy="717265"/>
          </a:xfrm>
        </p:grpSpPr>
        <p:sp>
          <p:nvSpPr>
            <p:cNvPr id="3" name="Rectangle 2"/>
            <p:cNvSpPr/>
            <p:nvPr/>
          </p:nvSpPr>
          <p:spPr>
            <a:xfrm>
              <a:off x="4258492" y="1436494"/>
              <a:ext cx="3903436" cy="717265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Monkeys, bats and butterflies live here.</a:t>
              </a:r>
            </a:p>
          </p:txBody>
        </p:sp>
        <p:cxnSp>
          <p:nvCxnSpPr>
            <p:cNvPr id="9" name="Straight Arrow Connector 8"/>
            <p:cNvCxnSpPr>
              <a:stCxn id="3" idx="1"/>
            </p:cNvCxnSpPr>
            <p:nvPr/>
          </p:nvCxnSpPr>
          <p:spPr>
            <a:xfrm flipH="1" flipV="1">
              <a:off x="3613927" y="1790191"/>
              <a:ext cx="644565" cy="4936"/>
            </a:xfrm>
            <a:prstGeom prst="straightConnector1">
              <a:avLst/>
            </a:prstGeom>
            <a:ln w="76200">
              <a:solidFill>
                <a:srgbClr val="049BB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3613927" y="2316384"/>
            <a:ext cx="4548001" cy="717265"/>
            <a:chOff x="3613927" y="2316384"/>
            <a:chExt cx="4548001" cy="717265"/>
          </a:xfrm>
        </p:grpSpPr>
        <p:sp>
          <p:nvSpPr>
            <p:cNvPr id="7" name="Rectangle 6"/>
            <p:cNvSpPr/>
            <p:nvPr/>
          </p:nvSpPr>
          <p:spPr>
            <a:xfrm>
              <a:off x="4258492" y="2316384"/>
              <a:ext cx="3903436" cy="717265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/>
                <a:t>Snakes, toucans and tree frogs live here.</a:t>
              </a:r>
              <a:endParaRPr lang="en-GB" dirty="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>
              <a:off x="3613927" y="2679951"/>
              <a:ext cx="644567" cy="0"/>
            </a:xfrm>
            <a:prstGeom prst="straightConnector1">
              <a:avLst/>
            </a:prstGeom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613927" y="3196274"/>
            <a:ext cx="4548001" cy="717265"/>
            <a:chOff x="3613927" y="3196274"/>
            <a:chExt cx="4548001" cy="717265"/>
          </a:xfrm>
        </p:grpSpPr>
        <p:sp>
          <p:nvSpPr>
            <p:cNvPr id="8" name="Rectangle 7"/>
            <p:cNvSpPr/>
            <p:nvPr/>
          </p:nvSpPr>
          <p:spPr>
            <a:xfrm>
              <a:off x="4258492" y="3196274"/>
              <a:ext cx="3903436" cy="717265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Many insects live here.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H="1" flipV="1">
              <a:off x="3613927" y="3554905"/>
              <a:ext cx="644565" cy="4936"/>
            </a:xfrm>
            <a:prstGeom prst="straightConnector1">
              <a:avLst/>
            </a:prstGeom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3622504" y="4076164"/>
            <a:ext cx="4544189" cy="717265"/>
            <a:chOff x="3622504" y="4076164"/>
            <a:chExt cx="4544189" cy="717265"/>
          </a:xfrm>
        </p:grpSpPr>
        <p:sp>
          <p:nvSpPr>
            <p:cNvPr id="5" name="Rectangle 4"/>
            <p:cNvSpPr/>
            <p:nvPr/>
          </p:nvSpPr>
          <p:spPr>
            <a:xfrm>
              <a:off x="4263257" y="4076164"/>
              <a:ext cx="3903436" cy="717265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Gorillas, leopards and tigers live here.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3622504" y="4434794"/>
              <a:ext cx="644697" cy="4937"/>
            </a:xfrm>
            <a:prstGeom prst="straightConnector1">
              <a:avLst/>
            </a:prstGeom>
            <a:ln w="76200">
              <a:solidFill>
                <a:srgbClr val="ABE1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990782" y="4911636"/>
            <a:ext cx="7171146" cy="403048"/>
          </a:xfrm>
          <a:prstGeom prst="rect">
            <a:avLst/>
          </a:prstGeom>
          <a:noFill/>
          <a:ln w="38100"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Why do you think animals live in different layers of the rainforest?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990782" y="5481316"/>
            <a:ext cx="7171146" cy="592088"/>
          </a:xfrm>
          <a:prstGeom prst="rect">
            <a:avLst/>
          </a:prstGeom>
          <a:noFill/>
          <a:ln w="38100"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choose different habitats depending on their diet, how much water they need and how much shelter they need.</a:t>
            </a:r>
          </a:p>
        </p:txBody>
      </p:sp>
      <p:pic>
        <p:nvPicPr>
          <p:cNvPr id="27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01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238523"/>
          </a:xfrm>
        </p:spPr>
        <p:txBody>
          <a:bodyPr>
            <a:noAutofit/>
          </a:bodyPr>
          <a:lstStyle/>
          <a:p>
            <a:r>
              <a:rPr lang="en-GB" dirty="0"/>
              <a:t>Where Do I Live?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419497"/>
            <a:ext cx="7596188" cy="68797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suggest where each of these animals might live?</a:t>
            </a:r>
          </a:p>
          <a:p>
            <a:pPr algn="ctr"/>
            <a:r>
              <a:rPr lang="en-GB" dirty="0"/>
              <a:t>Can you give a reason for your suggestion?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49" y="2220686"/>
            <a:ext cx="2443253" cy="1863634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sloth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345607" y="2220686"/>
            <a:ext cx="2443253" cy="1863634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monkey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908585" y="2220686"/>
            <a:ext cx="2443253" cy="1863634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grasshopper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55649" y="4229191"/>
            <a:ext cx="2443253" cy="1863634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owl butterfly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345607" y="4229191"/>
            <a:ext cx="2443253" cy="1863634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blue </a:t>
            </a:r>
            <a:r>
              <a:rPr lang="en-GB" dirty="0" err="1"/>
              <a:t>morpho</a:t>
            </a:r>
            <a:r>
              <a:rPr lang="en-GB" dirty="0"/>
              <a:t> caterpillar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908585" y="4229191"/>
            <a:ext cx="2443253" cy="1863634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leopard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680" y="2339566"/>
            <a:ext cx="2296697" cy="16258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5602" y="2316799"/>
            <a:ext cx="1752796" cy="14487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8340" y="2339566"/>
            <a:ext cx="2163742" cy="132152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246" y="4307569"/>
            <a:ext cx="1748057" cy="14950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9997" y="4529419"/>
            <a:ext cx="2342329" cy="10513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9891" y="4441331"/>
            <a:ext cx="2220640" cy="1227497"/>
          </a:xfrm>
          <a:prstGeom prst="rect">
            <a:avLst/>
          </a:prstGeom>
        </p:spPr>
      </p:pic>
      <p:pic>
        <p:nvPicPr>
          <p:cNvPr id="33" name="Talking Partner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586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238523"/>
          </a:xfrm>
        </p:spPr>
        <p:txBody>
          <a:bodyPr>
            <a:noAutofit/>
          </a:bodyPr>
          <a:lstStyle/>
          <a:p>
            <a:r>
              <a:rPr lang="en-GB" dirty="0"/>
              <a:t>Rainforest Animals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463042"/>
            <a:ext cx="3607344" cy="531221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Visit </a:t>
            </a:r>
            <a:r>
              <a:rPr lang="en-GB" dirty="0">
                <a:hlinkClick r:id="rId2"/>
              </a:rPr>
              <a:t>this website.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755650" y="2184493"/>
            <a:ext cx="3607344" cy="1034143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Choose one animal to research.</a:t>
            </a:r>
          </a:p>
          <a:p>
            <a:pPr algn="ctr"/>
            <a:r>
              <a:rPr lang="en-GB"/>
              <a:t>Fill in your Animal Fact File with what you have found out.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755650" y="3408865"/>
            <a:ext cx="3607344" cy="814791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could use information books to find out more.</a:t>
            </a:r>
          </a:p>
        </p:txBody>
      </p:sp>
      <p:sp>
        <p:nvSpPr>
          <p:cNvPr id="2" name="Rectangle 1"/>
          <p:cNvSpPr/>
          <p:nvPr/>
        </p:nvSpPr>
        <p:spPr>
          <a:xfrm>
            <a:off x="4541108" y="1463042"/>
            <a:ext cx="3810730" cy="276061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35" y="1652880"/>
            <a:ext cx="3367875" cy="2380938"/>
          </a:xfrm>
          <a:prstGeom prst="rect">
            <a:avLst/>
          </a:prstGeom>
        </p:spPr>
      </p:pic>
      <p:pic>
        <p:nvPicPr>
          <p:cNvPr id="22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484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03486"/>
            <a:ext cx="8220075" cy="1238523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Where Does Your </a:t>
            </a:r>
            <a:br>
              <a:rPr lang="en-GB" dirty="0"/>
            </a:br>
            <a:r>
              <a:rPr lang="en-GB" dirty="0"/>
              <a:t>Animal Belong?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63588" y="1942009"/>
            <a:ext cx="3588249" cy="731521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Look at the habitat for your chosen animal.</a:t>
            </a:r>
          </a:p>
        </p:txBody>
      </p:sp>
      <p:sp>
        <p:nvSpPr>
          <p:cNvPr id="8" name="Rectangle 7"/>
          <p:cNvSpPr/>
          <p:nvPr/>
        </p:nvSpPr>
        <p:spPr>
          <a:xfrm>
            <a:off x="4763587" y="2797351"/>
            <a:ext cx="3588249" cy="69478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Which layer of the rainforest would suit it best?</a:t>
            </a:r>
          </a:p>
        </p:txBody>
      </p:sp>
      <p:sp>
        <p:nvSpPr>
          <p:cNvPr id="9" name="Rectangle 8"/>
          <p:cNvSpPr/>
          <p:nvPr/>
        </p:nvSpPr>
        <p:spPr>
          <a:xfrm>
            <a:off x="4763587" y="3615956"/>
            <a:ext cx="3588250" cy="94733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Be ready to share a fact about </a:t>
            </a:r>
          </a:p>
          <a:p>
            <a:r>
              <a:rPr lang="en-GB" dirty="0">
                <a:solidFill>
                  <a:schemeClr val="tx1"/>
                </a:solidFill>
              </a:rPr>
              <a:t>your animal with </a:t>
            </a:r>
          </a:p>
          <a:p>
            <a:r>
              <a:rPr lang="en-GB" dirty="0">
                <a:solidFill>
                  <a:schemeClr val="tx1"/>
                </a:solidFill>
              </a:rPr>
              <a:t>the class.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1" y="1942009"/>
            <a:ext cx="3849626" cy="41508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38" y="3431624"/>
            <a:ext cx="4606834" cy="3880190"/>
          </a:xfrm>
          <a:prstGeom prst="rect">
            <a:avLst/>
          </a:prstGeom>
        </p:spPr>
      </p:pic>
      <p:pic>
        <p:nvPicPr>
          <p:cNvPr id="12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561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1042</TotalTime>
  <Words>282</Words>
  <Application>Microsoft Office PowerPoint</Application>
  <PresentationFormat>On-screen Show (4:3)</PresentationFormat>
  <Paragraphs>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BPreplay</vt:lpstr>
      <vt:lpstr>Sassoon Infant Md</vt:lpstr>
      <vt:lpstr>Sassoon Infant Rg</vt:lpstr>
      <vt:lpstr>Calibri</vt:lpstr>
      <vt:lpstr>Office Theme</vt:lpstr>
      <vt:lpstr>PowerPoint Presentation</vt:lpstr>
      <vt:lpstr>PowerPoint Presentation</vt:lpstr>
      <vt:lpstr>Which Layer?</vt:lpstr>
      <vt:lpstr>What Lives There?</vt:lpstr>
      <vt:lpstr>Where Do I Live?</vt:lpstr>
      <vt:lpstr>Rainforest Animals</vt:lpstr>
      <vt:lpstr>Where Does Your  Animal Belong?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Andrew Beraet</cp:lastModifiedBy>
  <cp:revision>77</cp:revision>
  <dcterms:created xsi:type="dcterms:W3CDTF">2014-10-01T16:09:27Z</dcterms:created>
  <dcterms:modified xsi:type="dcterms:W3CDTF">2020-05-03T19:49:28Z</dcterms:modified>
</cp:coreProperties>
</file>