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66" r:id="rId7"/>
    <p:sldId id="365" r:id="rId8"/>
    <p:sldId id="360" r:id="rId9"/>
    <p:sldId id="367" r:id="rId10"/>
    <p:sldId id="368" r:id="rId11"/>
    <p:sldId id="369" r:id="rId12"/>
    <p:sldId id="370" r:id="rId13"/>
    <p:sldId id="371" r:id="rId14"/>
    <p:sldId id="372" r:id="rId15"/>
    <p:sldId id="373" r:id="rId16"/>
    <p:sldId id="374" r:id="rId17"/>
    <p:sldId id="375" r:id="rId18"/>
    <p:sldId id="355" r:id="rId19"/>
    <p:sldId id="376" r:id="rId20"/>
    <p:sldId id="314" r:id="rId21"/>
    <p:sldId id="377" r:id="rId22"/>
    <p:sldId id="378" r:id="rId23"/>
    <p:sldId id="379"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6699"/>
    <a:srgbClr val="CC66FF"/>
    <a:srgbClr val="33CCFF"/>
    <a:srgbClr val="FF3399"/>
    <a:srgbClr val="FF6600"/>
    <a:srgbClr val="FFD757"/>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B90BA4-03BC-4115-8462-B80A2864BBB9}" v="784" dt="2018-05-23T13:28:26.869"/>
    <p1510:client id="{7E7187F9-2F55-4989-83A3-C947F5251E1A}" v="2" dt="2018-05-23T22:03:50.0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660"/>
  </p:normalViewPr>
  <p:slideViewPr>
    <p:cSldViewPr snapToGrid="0">
      <p:cViewPr varScale="1">
        <p:scale>
          <a:sx n="65" d="100"/>
          <a:sy n="65" d="100"/>
        </p:scale>
        <p:origin x="115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Stebbings" userId="e14ea2a2-07d0-4302-97b9-16dc822a37cc" providerId="ADAL" clId="{74B90BA4-03BC-4115-8462-B80A2864BBB9}"/>
    <pc:docChg chg="undo custSel addSld delSld modSld sldOrd">
      <pc:chgData name="Sian Stebbings" userId="e14ea2a2-07d0-4302-97b9-16dc822a37cc" providerId="ADAL" clId="{74B90BA4-03BC-4115-8462-B80A2864BBB9}" dt="2018-05-24T08:27:27.928" v="791" actId="20577"/>
      <pc:docMkLst>
        <pc:docMk/>
      </pc:docMkLst>
      <pc:sldChg chg="modSp">
        <pc:chgData name="Sian Stebbings" userId="e14ea2a2-07d0-4302-97b9-16dc822a37cc" providerId="ADAL" clId="{74B90BA4-03BC-4115-8462-B80A2864BBB9}" dt="2018-05-24T08:27:27.928" v="791" actId="20577"/>
        <pc:sldMkLst>
          <pc:docMk/>
          <pc:sldMk cId="2637481266" sldId="256"/>
        </pc:sldMkLst>
        <pc:spChg chg="mod">
          <ac:chgData name="Sian Stebbings" userId="e14ea2a2-07d0-4302-97b9-16dc822a37cc" providerId="ADAL" clId="{74B90BA4-03BC-4115-8462-B80A2864BBB9}" dt="2018-05-24T08:27:27.928" v="791" actId="20577"/>
          <ac:spMkLst>
            <pc:docMk/>
            <pc:sldMk cId="2637481266" sldId="256"/>
            <ac:spMk id="19" creationId="{5252A847-DE45-4FA3-A1F8-EEBEB845FF8E}"/>
          </ac:spMkLst>
        </pc:spChg>
      </pc:sldChg>
      <pc:sldChg chg="modSp">
        <pc:chgData name="Sian Stebbings" userId="e14ea2a2-07d0-4302-97b9-16dc822a37cc" providerId="ADAL" clId="{74B90BA4-03BC-4115-8462-B80A2864BBB9}" dt="2018-05-23T13:22:44.996" v="606" actId="6549"/>
        <pc:sldMkLst>
          <pc:docMk/>
          <pc:sldMk cId="636014570" sldId="314"/>
        </pc:sldMkLst>
        <pc:spChg chg="mod">
          <ac:chgData name="Sian Stebbings" userId="e14ea2a2-07d0-4302-97b9-16dc822a37cc" providerId="ADAL" clId="{74B90BA4-03BC-4115-8462-B80A2864BBB9}" dt="2018-05-23T13:22:44.996" v="606" actId="6549"/>
          <ac:spMkLst>
            <pc:docMk/>
            <pc:sldMk cId="636014570" sldId="314"/>
            <ac:spMk id="19" creationId="{5252A847-DE45-4FA3-A1F8-EEBEB845FF8E}"/>
          </ac:spMkLst>
        </pc:spChg>
      </pc:sldChg>
      <pc:sldChg chg="addSp delSp modSp ord">
        <pc:chgData name="Sian Stebbings" userId="e14ea2a2-07d0-4302-97b9-16dc822a37cc" providerId="ADAL" clId="{74B90BA4-03BC-4115-8462-B80A2864BBB9}" dt="2018-05-23T13:21:22.298" v="568"/>
        <pc:sldMkLst>
          <pc:docMk/>
          <pc:sldMk cId="1071900124" sldId="355"/>
        </pc:sldMkLst>
        <pc:spChg chg="add mod ord">
          <ac:chgData name="Sian Stebbings" userId="e14ea2a2-07d0-4302-97b9-16dc822a37cc" providerId="ADAL" clId="{74B90BA4-03BC-4115-8462-B80A2864BBB9}" dt="2018-05-23T13:20:20.567" v="518" actId="1076"/>
          <ac:spMkLst>
            <pc:docMk/>
            <pc:sldMk cId="1071900124" sldId="355"/>
            <ac:spMk id="7" creationId="{235D80CF-FD97-4BE3-96A3-3F7EB8ECB315}"/>
          </ac:spMkLst>
        </pc:spChg>
        <pc:spChg chg="add mod ord">
          <ac:chgData name="Sian Stebbings" userId="e14ea2a2-07d0-4302-97b9-16dc822a37cc" providerId="ADAL" clId="{74B90BA4-03BC-4115-8462-B80A2864BBB9}" dt="2018-05-23T13:20:16.771" v="517" actId="1076"/>
          <ac:spMkLst>
            <pc:docMk/>
            <pc:sldMk cId="1071900124" sldId="355"/>
            <ac:spMk id="9" creationId="{BE5F2C7F-DDD5-4869-A2BC-350327440622}"/>
          </ac:spMkLst>
        </pc:spChg>
        <pc:spChg chg="add mod ord">
          <ac:chgData name="Sian Stebbings" userId="e14ea2a2-07d0-4302-97b9-16dc822a37cc" providerId="ADAL" clId="{74B90BA4-03BC-4115-8462-B80A2864BBB9}" dt="2018-05-23T13:20:11.854" v="516" actId="1076"/>
          <ac:spMkLst>
            <pc:docMk/>
            <pc:sldMk cId="1071900124" sldId="355"/>
            <ac:spMk id="10" creationId="{98391166-D409-440A-B7E2-C718F357244A}"/>
          </ac:spMkLst>
        </pc:spChg>
        <pc:spChg chg="add del mod ord">
          <ac:chgData name="Sian Stebbings" userId="e14ea2a2-07d0-4302-97b9-16dc822a37cc" providerId="ADAL" clId="{74B90BA4-03BC-4115-8462-B80A2864BBB9}" dt="2018-05-23T13:21:21.615" v="567" actId="478"/>
          <ac:spMkLst>
            <pc:docMk/>
            <pc:sldMk cId="1071900124" sldId="355"/>
            <ac:spMk id="11" creationId="{DB382AA7-73F3-413B-A370-0D6AD798B31B}"/>
          </ac:spMkLst>
        </pc:spChg>
        <pc:spChg chg="add mod ord topLvl">
          <ac:chgData name="Sian Stebbings" userId="e14ea2a2-07d0-4302-97b9-16dc822a37cc" providerId="ADAL" clId="{74B90BA4-03BC-4115-8462-B80A2864BBB9}" dt="2018-05-23T13:19:50.864" v="504" actId="164"/>
          <ac:spMkLst>
            <pc:docMk/>
            <pc:sldMk cId="1071900124" sldId="355"/>
            <ac:spMk id="12" creationId="{48EF741A-4BE3-45A5-8FBB-8F4FFFA2909C}"/>
          </ac:spMkLst>
        </pc:spChg>
        <pc:spChg chg="add mod topLvl">
          <ac:chgData name="Sian Stebbings" userId="e14ea2a2-07d0-4302-97b9-16dc822a37cc" providerId="ADAL" clId="{74B90BA4-03BC-4115-8462-B80A2864BBB9}" dt="2018-05-23T13:19:50.864" v="504" actId="164"/>
          <ac:spMkLst>
            <pc:docMk/>
            <pc:sldMk cId="1071900124" sldId="355"/>
            <ac:spMk id="13" creationId="{06357B38-0081-4D06-9705-1F2A78640EC4}"/>
          </ac:spMkLst>
        </pc:spChg>
        <pc:spChg chg="add mod ord topLvl">
          <ac:chgData name="Sian Stebbings" userId="e14ea2a2-07d0-4302-97b9-16dc822a37cc" providerId="ADAL" clId="{74B90BA4-03BC-4115-8462-B80A2864BBB9}" dt="2018-05-23T13:20:33.282" v="527" actId="1038"/>
          <ac:spMkLst>
            <pc:docMk/>
            <pc:sldMk cId="1071900124" sldId="355"/>
            <ac:spMk id="14" creationId="{FB589D89-BFB0-4031-98EB-766B74E4A4BD}"/>
          </ac:spMkLst>
        </pc:spChg>
        <pc:spChg chg="add mod topLvl">
          <ac:chgData name="Sian Stebbings" userId="e14ea2a2-07d0-4302-97b9-16dc822a37cc" providerId="ADAL" clId="{74B90BA4-03BC-4115-8462-B80A2864BBB9}" dt="2018-05-23T13:19:50.864" v="504" actId="164"/>
          <ac:spMkLst>
            <pc:docMk/>
            <pc:sldMk cId="1071900124" sldId="355"/>
            <ac:spMk id="15" creationId="{E898DCE4-E310-4447-993F-52C5AFF7CA60}"/>
          </ac:spMkLst>
        </pc:spChg>
        <pc:spChg chg="mod">
          <ac:chgData name="Sian Stebbings" userId="e14ea2a2-07d0-4302-97b9-16dc822a37cc" providerId="ADAL" clId="{74B90BA4-03BC-4115-8462-B80A2864BBB9}" dt="2018-05-23T13:18:46.634" v="489" actId="1076"/>
          <ac:spMkLst>
            <pc:docMk/>
            <pc:sldMk cId="1071900124" sldId="355"/>
            <ac:spMk id="19" creationId="{5252A847-DE45-4FA3-A1F8-EEBEB845FF8E}"/>
          </ac:spMkLst>
        </pc:spChg>
        <pc:spChg chg="add mod">
          <ac:chgData name="Sian Stebbings" userId="e14ea2a2-07d0-4302-97b9-16dc822a37cc" providerId="ADAL" clId="{74B90BA4-03BC-4115-8462-B80A2864BBB9}" dt="2018-05-23T13:19:50.864" v="504" actId="164"/>
          <ac:spMkLst>
            <pc:docMk/>
            <pc:sldMk cId="1071900124" sldId="355"/>
            <ac:spMk id="20" creationId="{858AE18F-DD27-445B-810C-7008A49C5374}"/>
          </ac:spMkLst>
        </pc:spChg>
        <pc:spChg chg="add">
          <ac:chgData name="Sian Stebbings" userId="e14ea2a2-07d0-4302-97b9-16dc822a37cc" providerId="ADAL" clId="{74B90BA4-03BC-4115-8462-B80A2864BBB9}" dt="2018-05-23T13:21:22.298" v="568"/>
          <ac:spMkLst>
            <pc:docMk/>
            <pc:sldMk cId="1071900124" sldId="355"/>
            <ac:spMk id="21" creationId="{F76296F2-A521-49A2-9065-4206B976B9EF}"/>
          </ac:spMkLst>
        </pc:spChg>
        <pc:grpChg chg="add del mod">
          <ac:chgData name="Sian Stebbings" userId="e14ea2a2-07d0-4302-97b9-16dc822a37cc" providerId="ADAL" clId="{74B90BA4-03BC-4115-8462-B80A2864BBB9}" dt="2018-05-23T13:19:27.446" v="500" actId="165"/>
          <ac:grpSpMkLst>
            <pc:docMk/>
            <pc:sldMk cId="1071900124" sldId="355"/>
            <ac:grpSpMk id="2" creationId="{6C9240BD-9195-4CB6-BC6E-AC2C4CB75894}"/>
          </ac:grpSpMkLst>
        </pc:grpChg>
        <pc:grpChg chg="add mod">
          <ac:chgData name="Sian Stebbings" userId="e14ea2a2-07d0-4302-97b9-16dc822a37cc" providerId="ADAL" clId="{74B90BA4-03BC-4115-8462-B80A2864BBB9}" dt="2018-05-23T13:19:50.864" v="504" actId="164"/>
          <ac:grpSpMkLst>
            <pc:docMk/>
            <pc:sldMk cId="1071900124" sldId="355"/>
            <ac:grpSpMk id="3" creationId="{955E9E37-D623-4202-AB18-8FBB0A02535F}"/>
          </ac:grpSpMkLst>
        </pc:grpChg>
      </pc:sldChg>
      <pc:sldChg chg="addSp modSp">
        <pc:chgData name="Sian Stebbings" userId="e14ea2a2-07d0-4302-97b9-16dc822a37cc" providerId="ADAL" clId="{74B90BA4-03BC-4115-8462-B80A2864BBB9}" dt="2018-05-23T13:06:52.675" v="135" actId="403"/>
        <pc:sldMkLst>
          <pc:docMk/>
          <pc:sldMk cId="36917022" sldId="360"/>
        </pc:sldMkLst>
        <pc:spChg chg="add mod">
          <ac:chgData name="Sian Stebbings" userId="e14ea2a2-07d0-4302-97b9-16dc822a37cc" providerId="ADAL" clId="{74B90BA4-03BC-4115-8462-B80A2864BBB9}" dt="2018-05-23T13:05:55.719" v="92" actId="408"/>
          <ac:spMkLst>
            <pc:docMk/>
            <pc:sldMk cId="36917022" sldId="360"/>
            <ac:spMk id="7" creationId="{38EB4E18-F788-4741-AAA3-FE2578FBBF86}"/>
          </ac:spMkLst>
        </pc:spChg>
        <pc:spChg chg="add mod">
          <ac:chgData name="Sian Stebbings" userId="e14ea2a2-07d0-4302-97b9-16dc822a37cc" providerId="ADAL" clId="{74B90BA4-03BC-4115-8462-B80A2864BBB9}" dt="2018-05-23T13:05:55.719" v="92" actId="408"/>
          <ac:spMkLst>
            <pc:docMk/>
            <pc:sldMk cId="36917022" sldId="360"/>
            <ac:spMk id="9" creationId="{84F6A519-92A2-4CA7-BC0B-0DD733C2EA37}"/>
          </ac:spMkLst>
        </pc:spChg>
        <pc:spChg chg="add mod">
          <ac:chgData name="Sian Stebbings" userId="e14ea2a2-07d0-4302-97b9-16dc822a37cc" providerId="ADAL" clId="{74B90BA4-03BC-4115-8462-B80A2864BBB9}" dt="2018-05-23T13:05:55.719" v="92" actId="408"/>
          <ac:spMkLst>
            <pc:docMk/>
            <pc:sldMk cId="36917022" sldId="360"/>
            <ac:spMk id="10" creationId="{A4B03EB5-1E14-436F-87E9-B22CDF3F25BA}"/>
          </ac:spMkLst>
        </pc:spChg>
        <pc:spChg chg="mod">
          <ac:chgData name="Sian Stebbings" userId="e14ea2a2-07d0-4302-97b9-16dc822a37cc" providerId="ADAL" clId="{74B90BA4-03BC-4115-8462-B80A2864BBB9}" dt="2018-05-23T13:06:52.675" v="135" actId="403"/>
          <ac:spMkLst>
            <pc:docMk/>
            <pc:sldMk cId="36917022" sldId="360"/>
            <ac:spMk id="19" creationId="{5252A847-DE45-4FA3-A1F8-EEBEB845FF8E}"/>
          </ac:spMkLst>
        </pc:spChg>
        <pc:grpChg chg="add mod">
          <ac:chgData name="Sian Stebbings" userId="e14ea2a2-07d0-4302-97b9-16dc822a37cc" providerId="ADAL" clId="{74B90BA4-03BC-4115-8462-B80A2864BBB9}" dt="2018-05-23T13:06:51.228" v="134" actId="1036"/>
          <ac:grpSpMkLst>
            <pc:docMk/>
            <pc:sldMk cId="36917022" sldId="360"/>
            <ac:grpSpMk id="2" creationId="{7AA8401A-52F6-4DD4-BDFA-7E7A64560014}"/>
          </ac:grpSpMkLst>
        </pc:grpChg>
        <pc:graphicFrameChg chg="add mod modGraphic">
          <ac:chgData name="Sian Stebbings" userId="e14ea2a2-07d0-4302-97b9-16dc822a37cc" providerId="ADAL" clId="{74B90BA4-03BC-4115-8462-B80A2864BBB9}" dt="2018-05-23T13:06:51.228" v="134" actId="1036"/>
          <ac:graphicFrameMkLst>
            <pc:docMk/>
            <pc:sldMk cId="36917022" sldId="360"/>
            <ac:graphicFrameMk id="11" creationId="{DDA33F91-1C29-461B-883C-2210B76AC90B}"/>
          </ac:graphicFrameMkLst>
        </pc:graphicFrameChg>
      </pc:sldChg>
      <pc:sldChg chg="modSp">
        <pc:chgData name="Sian Stebbings" userId="e14ea2a2-07d0-4302-97b9-16dc822a37cc" providerId="ADAL" clId="{74B90BA4-03BC-4115-8462-B80A2864BBB9}" dt="2018-05-23T13:04:48.679" v="42" actId="207"/>
        <pc:sldMkLst>
          <pc:docMk/>
          <pc:sldMk cId="2825221266" sldId="365"/>
        </pc:sldMkLst>
        <pc:spChg chg="mod">
          <ac:chgData name="Sian Stebbings" userId="e14ea2a2-07d0-4302-97b9-16dc822a37cc" providerId="ADAL" clId="{74B90BA4-03BC-4115-8462-B80A2864BBB9}" dt="2018-05-23T13:04:48.679" v="42" actId="207"/>
          <ac:spMkLst>
            <pc:docMk/>
            <pc:sldMk cId="2825221266" sldId="365"/>
            <ac:spMk id="12" creationId="{55BD1DEE-0B5A-4ABD-BCF8-292E00567380}"/>
          </ac:spMkLst>
        </pc:spChg>
        <pc:spChg chg="mod">
          <ac:chgData name="Sian Stebbings" userId="e14ea2a2-07d0-4302-97b9-16dc822a37cc" providerId="ADAL" clId="{74B90BA4-03BC-4115-8462-B80A2864BBB9}" dt="2018-05-23T13:04:48.679" v="42" actId="207"/>
          <ac:spMkLst>
            <pc:docMk/>
            <pc:sldMk cId="2825221266" sldId="365"/>
            <ac:spMk id="20" creationId="{C30B5394-133D-4568-8951-F12A0D8B24E1}"/>
          </ac:spMkLst>
        </pc:spChg>
        <pc:spChg chg="mod">
          <ac:chgData name="Sian Stebbings" userId="e14ea2a2-07d0-4302-97b9-16dc822a37cc" providerId="ADAL" clId="{74B90BA4-03BC-4115-8462-B80A2864BBB9}" dt="2018-05-23T13:04:48.679" v="42" actId="207"/>
          <ac:spMkLst>
            <pc:docMk/>
            <pc:sldMk cId="2825221266" sldId="365"/>
            <ac:spMk id="21" creationId="{6465E540-58EB-4D09-A6FD-D9ACC79BB2E0}"/>
          </ac:spMkLst>
        </pc:spChg>
        <pc:spChg chg="mod">
          <ac:chgData name="Sian Stebbings" userId="e14ea2a2-07d0-4302-97b9-16dc822a37cc" providerId="ADAL" clId="{74B90BA4-03BC-4115-8462-B80A2864BBB9}" dt="2018-05-23T13:04:48.679" v="42" actId="207"/>
          <ac:spMkLst>
            <pc:docMk/>
            <pc:sldMk cId="2825221266" sldId="365"/>
            <ac:spMk id="22" creationId="{706E3CC6-146B-453F-AED3-D1C1B3351EF7}"/>
          </ac:spMkLst>
        </pc:spChg>
        <pc:spChg chg="mod">
          <ac:chgData name="Sian Stebbings" userId="e14ea2a2-07d0-4302-97b9-16dc822a37cc" providerId="ADAL" clId="{74B90BA4-03BC-4115-8462-B80A2864BBB9}" dt="2018-05-23T13:04:48.679" v="42" actId="207"/>
          <ac:spMkLst>
            <pc:docMk/>
            <pc:sldMk cId="2825221266" sldId="365"/>
            <ac:spMk id="23" creationId="{69181ACC-3E40-4F38-A13D-8AC29BBAF31E}"/>
          </ac:spMkLst>
        </pc:spChg>
      </pc:sldChg>
      <pc:sldChg chg="modSp">
        <pc:chgData name="Sian Stebbings" userId="e14ea2a2-07d0-4302-97b9-16dc822a37cc" providerId="ADAL" clId="{74B90BA4-03BC-4115-8462-B80A2864BBB9}" dt="2018-05-23T13:04:42.842" v="41" actId="207"/>
        <pc:sldMkLst>
          <pc:docMk/>
          <pc:sldMk cId="3183323376" sldId="366"/>
        </pc:sldMkLst>
        <pc:spChg chg="mod">
          <ac:chgData name="Sian Stebbings" userId="e14ea2a2-07d0-4302-97b9-16dc822a37cc" providerId="ADAL" clId="{74B90BA4-03BC-4115-8462-B80A2864BBB9}" dt="2018-05-23T13:04:42.842" v="41" actId="207"/>
          <ac:spMkLst>
            <pc:docMk/>
            <pc:sldMk cId="3183323376" sldId="366"/>
            <ac:spMk id="12" creationId="{55BD1DEE-0B5A-4ABD-BCF8-292E00567380}"/>
          </ac:spMkLst>
        </pc:spChg>
        <pc:spChg chg="mod">
          <ac:chgData name="Sian Stebbings" userId="e14ea2a2-07d0-4302-97b9-16dc822a37cc" providerId="ADAL" clId="{74B90BA4-03BC-4115-8462-B80A2864BBB9}" dt="2018-05-23T13:04:42.842" v="41" actId="207"/>
          <ac:spMkLst>
            <pc:docMk/>
            <pc:sldMk cId="3183323376" sldId="366"/>
            <ac:spMk id="20" creationId="{C30B5394-133D-4568-8951-F12A0D8B24E1}"/>
          </ac:spMkLst>
        </pc:spChg>
        <pc:spChg chg="mod">
          <ac:chgData name="Sian Stebbings" userId="e14ea2a2-07d0-4302-97b9-16dc822a37cc" providerId="ADAL" clId="{74B90BA4-03BC-4115-8462-B80A2864BBB9}" dt="2018-05-23T13:04:42.842" v="41" actId="207"/>
          <ac:spMkLst>
            <pc:docMk/>
            <pc:sldMk cId="3183323376" sldId="366"/>
            <ac:spMk id="21" creationId="{6465E540-58EB-4D09-A6FD-D9ACC79BB2E0}"/>
          </ac:spMkLst>
        </pc:spChg>
        <pc:spChg chg="mod">
          <ac:chgData name="Sian Stebbings" userId="e14ea2a2-07d0-4302-97b9-16dc822a37cc" providerId="ADAL" clId="{74B90BA4-03BC-4115-8462-B80A2864BBB9}" dt="2018-05-23T13:04:42.842" v="41" actId="207"/>
          <ac:spMkLst>
            <pc:docMk/>
            <pc:sldMk cId="3183323376" sldId="366"/>
            <ac:spMk id="22" creationId="{706E3CC6-146B-453F-AED3-D1C1B3351EF7}"/>
          </ac:spMkLst>
        </pc:spChg>
        <pc:spChg chg="mod">
          <ac:chgData name="Sian Stebbings" userId="e14ea2a2-07d0-4302-97b9-16dc822a37cc" providerId="ADAL" clId="{74B90BA4-03BC-4115-8462-B80A2864BBB9}" dt="2018-05-23T13:04:42.842" v="41" actId="207"/>
          <ac:spMkLst>
            <pc:docMk/>
            <pc:sldMk cId="3183323376" sldId="366"/>
            <ac:spMk id="23" creationId="{69181ACC-3E40-4F38-A13D-8AC29BBAF31E}"/>
          </ac:spMkLst>
        </pc:spChg>
        <pc:spChg chg="mod">
          <ac:chgData name="Sian Stebbings" userId="e14ea2a2-07d0-4302-97b9-16dc822a37cc" providerId="ADAL" clId="{74B90BA4-03BC-4115-8462-B80A2864BBB9}" dt="2018-05-23T13:04:42.842" v="41" actId="207"/>
          <ac:spMkLst>
            <pc:docMk/>
            <pc:sldMk cId="3183323376" sldId="366"/>
            <ac:spMk id="24" creationId="{6CB9079B-8168-412B-9055-56EDBA0FB103}"/>
          </ac:spMkLst>
        </pc:spChg>
        <pc:spChg chg="mod">
          <ac:chgData name="Sian Stebbings" userId="e14ea2a2-07d0-4302-97b9-16dc822a37cc" providerId="ADAL" clId="{74B90BA4-03BC-4115-8462-B80A2864BBB9}" dt="2018-05-23T13:04:42.842" v="41" actId="207"/>
          <ac:spMkLst>
            <pc:docMk/>
            <pc:sldMk cId="3183323376" sldId="366"/>
            <ac:spMk id="25" creationId="{35BC5A10-42D5-4015-A5BD-F672DB8A4701}"/>
          </ac:spMkLst>
        </pc:spChg>
        <pc:spChg chg="mod">
          <ac:chgData name="Sian Stebbings" userId="e14ea2a2-07d0-4302-97b9-16dc822a37cc" providerId="ADAL" clId="{74B90BA4-03BC-4115-8462-B80A2864BBB9}" dt="2018-05-23T13:04:42.842" v="41" actId="207"/>
          <ac:spMkLst>
            <pc:docMk/>
            <pc:sldMk cId="3183323376" sldId="366"/>
            <ac:spMk id="26" creationId="{E58AE73C-F1A0-4C48-944B-F459538F16F6}"/>
          </ac:spMkLst>
        </pc:spChg>
      </pc:sldChg>
      <pc:sldChg chg="modSp add">
        <pc:chgData name="Sian Stebbings" userId="e14ea2a2-07d0-4302-97b9-16dc822a37cc" providerId="ADAL" clId="{74B90BA4-03BC-4115-8462-B80A2864BBB9}" dt="2018-05-23T13:07:16.299" v="143" actId="122"/>
        <pc:sldMkLst>
          <pc:docMk/>
          <pc:sldMk cId="1942255330" sldId="367"/>
        </pc:sldMkLst>
        <pc:graphicFrameChg chg="mod modGraphic">
          <ac:chgData name="Sian Stebbings" userId="e14ea2a2-07d0-4302-97b9-16dc822a37cc" providerId="ADAL" clId="{74B90BA4-03BC-4115-8462-B80A2864BBB9}" dt="2018-05-23T13:07:16.299" v="143" actId="122"/>
          <ac:graphicFrameMkLst>
            <pc:docMk/>
            <pc:sldMk cId="1942255330" sldId="367"/>
            <ac:graphicFrameMk id="11" creationId="{DDA33F91-1C29-461B-883C-2210B76AC90B}"/>
          </ac:graphicFrameMkLst>
        </pc:graphicFrameChg>
      </pc:sldChg>
      <pc:sldChg chg="delSp modSp add">
        <pc:chgData name="Sian Stebbings" userId="e14ea2a2-07d0-4302-97b9-16dc822a37cc" providerId="ADAL" clId="{74B90BA4-03BC-4115-8462-B80A2864BBB9}" dt="2018-05-23T13:13:28.491" v="273" actId="20577"/>
        <pc:sldMkLst>
          <pc:docMk/>
          <pc:sldMk cId="3025814118" sldId="368"/>
        </pc:sldMkLst>
        <pc:spChg chg="mod">
          <ac:chgData name="Sian Stebbings" userId="e14ea2a2-07d0-4302-97b9-16dc822a37cc" providerId="ADAL" clId="{74B90BA4-03BC-4115-8462-B80A2864BBB9}" dt="2018-05-23T13:13:28.491" v="273" actId="20577"/>
          <ac:spMkLst>
            <pc:docMk/>
            <pc:sldMk cId="3025814118" sldId="368"/>
            <ac:spMk id="19" creationId="{5252A847-DE45-4FA3-A1F8-EEBEB845FF8E}"/>
          </ac:spMkLst>
        </pc:spChg>
        <pc:grpChg chg="del">
          <ac:chgData name="Sian Stebbings" userId="e14ea2a2-07d0-4302-97b9-16dc822a37cc" providerId="ADAL" clId="{74B90BA4-03BC-4115-8462-B80A2864BBB9}" dt="2018-05-23T13:08:43.036" v="151" actId="478"/>
          <ac:grpSpMkLst>
            <pc:docMk/>
            <pc:sldMk cId="3025814118" sldId="368"/>
            <ac:grpSpMk id="2" creationId="{7AA8401A-52F6-4DD4-BDFA-7E7A64560014}"/>
          </ac:grpSpMkLst>
        </pc:grpChg>
        <pc:graphicFrameChg chg="del">
          <ac:chgData name="Sian Stebbings" userId="e14ea2a2-07d0-4302-97b9-16dc822a37cc" providerId="ADAL" clId="{74B90BA4-03BC-4115-8462-B80A2864BBB9}" dt="2018-05-23T13:08:43.036" v="151" actId="478"/>
          <ac:graphicFrameMkLst>
            <pc:docMk/>
            <pc:sldMk cId="3025814118" sldId="368"/>
            <ac:graphicFrameMk id="11" creationId="{DDA33F91-1C29-461B-883C-2210B76AC90B}"/>
          </ac:graphicFrameMkLst>
        </pc:graphicFrameChg>
      </pc:sldChg>
      <pc:sldChg chg="addSp delSp modSp add">
        <pc:chgData name="Sian Stebbings" userId="e14ea2a2-07d0-4302-97b9-16dc822a37cc" providerId="ADAL" clId="{74B90BA4-03BC-4115-8462-B80A2864BBB9}" dt="2018-05-23T13:13:30.656" v="274" actId="20577"/>
        <pc:sldMkLst>
          <pc:docMk/>
          <pc:sldMk cId="631996577" sldId="369"/>
        </pc:sldMkLst>
        <pc:spChg chg="add del mod">
          <ac:chgData name="Sian Stebbings" userId="e14ea2a2-07d0-4302-97b9-16dc822a37cc" providerId="ADAL" clId="{74B90BA4-03BC-4115-8462-B80A2864BBB9}" dt="2018-05-23T13:10:29.309" v="220" actId="478"/>
          <ac:spMkLst>
            <pc:docMk/>
            <pc:sldMk cId="631996577" sldId="369"/>
            <ac:spMk id="2" creationId="{369072E9-8EF8-4685-A04E-05CA9B966EC7}"/>
          </ac:spMkLst>
        </pc:spChg>
        <pc:spChg chg="add mod">
          <ac:chgData name="Sian Stebbings" userId="e14ea2a2-07d0-4302-97b9-16dc822a37cc" providerId="ADAL" clId="{74B90BA4-03BC-4115-8462-B80A2864BBB9}" dt="2018-05-23T13:13:01.941" v="267" actId="12788"/>
          <ac:spMkLst>
            <pc:docMk/>
            <pc:sldMk cId="631996577" sldId="369"/>
            <ac:spMk id="3" creationId="{704793DE-46AD-438A-93B6-1C7ADAD7D533}"/>
          </ac:spMkLst>
        </pc:spChg>
        <pc:spChg chg="add mod">
          <ac:chgData name="Sian Stebbings" userId="e14ea2a2-07d0-4302-97b9-16dc822a37cc" providerId="ADAL" clId="{74B90BA4-03BC-4115-8462-B80A2864BBB9}" dt="2018-05-23T13:13:01.941" v="267" actId="12788"/>
          <ac:spMkLst>
            <pc:docMk/>
            <pc:sldMk cId="631996577" sldId="369"/>
            <ac:spMk id="7" creationId="{AA5DB6D3-B7DB-4EC9-90AC-2A39FD9DCB2C}"/>
          </ac:spMkLst>
        </pc:spChg>
        <pc:spChg chg="add mod">
          <ac:chgData name="Sian Stebbings" userId="e14ea2a2-07d0-4302-97b9-16dc822a37cc" providerId="ADAL" clId="{74B90BA4-03BC-4115-8462-B80A2864BBB9}" dt="2018-05-23T13:09:37.526" v="207" actId="1076"/>
          <ac:spMkLst>
            <pc:docMk/>
            <pc:sldMk cId="631996577" sldId="369"/>
            <ac:spMk id="9" creationId="{EDBF62D8-1F99-4C13-9216-058E1103543D}"/>
          </ac:spMkLst>
        </pc:spChg>
        <pc:spChg chg="add mod">
          <ac:chgData name="Sian Stebbings" userId="e14ea2a2-07d0-4302-97b9-16dc822a37cc" providerId="ADAL" clId="{74B90BA4-03BC-4115-8462-B80A2864BBB9}" dt="2018-05-23T13:09:55.820" v="215" actId="1076"/>
          <ac:spMkLst>
            <pc:docMk/>
            <pc:sldMk cId="631996577" sldId="369"/>
            <ac:spMk id="10" creationId="{39E6F793-2CB9-45F7-BEBF-9769ACE1A5AC}"/>
          </ac:spMkLst>
        </pc:spChg>
        <pc:spChg chg="add mod">
          <ac:chgData name="Sian Stebbings" userId="e14ea2a2-07d0-4302-97b9-16dc822a37cc" providerId="ADAL" clId="{74B90BA4-03BC-4115-8462-B80A2864BBB9}" dt="2018-05-23T13:11:52.276" v="240" actId="1076"/>
          <ac:spMkLst>
            <pc:docMk/>
            <pc:sldMk cId="631996577" sldId="369"/>
            <ac:spMk id="11" creationId="{7894ABB2-421B-4C9A-86F5-DEB3E6041494}"/>
          </ac:spMkLst>
        </pc:spChg>
        <pc:spChg chg="add mod">
          <ac:chgData name="Sian Stebbings" userId="e14ea2a2-07d0-4302-97b9-16dc822a37cc" providerId="ADAL" clId="{74B90BA4-03BC-4115-8462-B80A2864BBB9}" dt="2018-05-23T13:13:01.941" v="267" actId="12788"/>
          <ac:spMkLst>
            <pc:docMk/>
            <pc:sldMk cId="631996577" sldId="369"/>
            <ac:spMk id="13" creationId="{2696F84E-23C2-425E-BCB1-198DC1A37B49}"/>
          </ac:spMkLst>
        </pc:spChg>
        <pc:spChg chg="add mod">
          <ac:chgData name="Sian Stebbings" userId="e14ea2a2-07d0-4302-97b9-16dc822a37cc" providerId="ADAL" clId="{74B90BA4-03BC-4115-8462-B80A2864BBB9}" dt="2018-05-23T13:12:11" v="245" actId="14100"/>
          <ac:spMkLst>
            <pc:docMk/>
            <pc:sldMk cId="631996577" sldId="369"/>
            <ac:spMk id="14" creationId="{851096AC-B0BF-4E90-A7CA-7FBBD443A0B7}"/>
          </ac:spMkLst>
        </pc:spChg>
        <pc:spChg chg="add del">
          <ac:chgData name="Sian Stebbings" userId="e14ea2a2-07d0-4302-97b9-16dc822a37cc" providerId="ADAL" clId="{74B90BA4-03BC-4115-8462-B80A2864BBB9}" dt="2018-05-23T13:12:44.900" v="263" actId="478"/>
          <ac:spMkLst>
            <pc:docMk/>
            <pc:sldMk cId="631996577" sldId="369"/>
            <ac:spMk id="15" creationId="{7995649B-D1F9-4EC0-8306-BF095487010E}"/>
          </ac:spMkLst>
        </pc:spChg>
        <pc:spChg chg="mod">
          <ac:chgData name="Sian Stebbings" userId="e14ea2a2-07d0-4302-97b9-16dc822a37cc" providerId="ADAL" clId="{74B90BA4-03BC-4115-8462-B80A2864BBB9}" dt="2018-05-23T13:13:30.656" v="274" actId="20577"/>
          <ac:spMkLst>
            <pc:docMk/>
            <pc:sldMk cId="631996577" sldId="369"/>
            <ac:spMk id="19" creationId="{5252A847-DE45-4FA3-A1F8-EEBEB845FF8E}"/>
          </ac:spMkLst>
        </pc:spChg>
      </pc:sldChg>
      <pc:sldChg chg="modSp add">
        <pc:chgData name="Sian Stebbings" userId="e14ea2a2-07d0-4302-97b9-16dc822a37cc" providerId="ADAL" clId="{74B90BA4-03BC-4115-8462-B80A2864BBB9}" dt="2018-05-23T13:13:45.960" v="277" actId="207"/>
        <pc:sldMkLst>
          <pc:docMk/>
          <pc:sldMk cId="2840036634" sldId="370"/>
        </pc:sldMkLst>
        <pc:spChg chg="mod">
          <ac:chgData name="Sian Stebbings" userId="e14ea2a2-07d0-4302-97b9-16dc822a37cc" providerId="ADAL" clId="{74B90BA4-03BC-4115-8462-B80A2864BBB9}" dt="2018-05-23T13:13:45.960" v="277" actId="207"/>
          <ac:spMkLst>
            <pc:docMk/>
            <pc:sldMk cId="2840036634" sldId="370"/>
            <ac:spMk id="19" creationId="{5252A847-DE45-4FA3-A1F8-EEBEB845FF8E}"/>
          </ac:spMkLst>
        </pc:spChg>
      </pc:sldChg>
      <pc:sldChg chg="modSp add">
        <pc:chgData name="Sian Stebbings" userId="e14ea2a2-07d0-4302-97b9-16dc822a37cc" providerId="ADAL" clId="{74B90BA4-03BC-4115-8462-B80A2864BBB9}" dt="2018-05-23T13:14:10.207" v="343" actId="20577"/>
        <pc:sldMkLst>
          <pc:docMk/>
          <pc:sldMk cId="3415795242" sldId="371"/>
        </pc:sldMkLst>
        <pc:spChg chg="mod">
          <ac:chgData name="Sian Stebbings" userId="e14ea2a2-07d0-4302-97b9-16dc822a37cc" providerId="ADAL" clId="{74B90BA4-03BC-4115-8462-B80A2864BBB9}" dt="2018-05-23T13:14:10.207" v="343" actId="20577"/>
          <ac:spMkLst>
            <pc:docMk/>
            <pc:sldMk cId="3415795242" sldId="371"/>
            <ac:spMk id="19" creationId="{5252A847-DE45-4FA3-A1F8-EEBEB845FF8E}"/>
          </ac:spMkLst>
        </pc:spChg>
      </pc:sldChg>
      <pc:sldChg chg="addSp modSp add">
        <pc:chgData name="Sian Stebbings" userId="e14ea2a2-07d0-4302-97b9-16dc822a37cc" providerId="ADAL" clId="{74B90BA4-03BC-4115-8462-B80A2864BBB9}" dt="2018-05-23T13:15:16.565" v="395" actId="12788"/>
        <pc:sldMkLst>
          <pc:docMk/>
          <pc:sldMk cId="1672359584" sldId="372"/>
        </pc:sldMkLst>
        <pc:spChg chg="add mod">
          <ac:chgData name="Sian Stebbings" userId="e14ea2a2-07d0-4302-97b9-16dc822a37cc" providerId="ADAL" clId="{74B90BA4-03BC-4115-8462-B80A2864BBB9}" dt="2018-05-23T13:15:13.666" v="394" actId="408"/>
          <ac:spMkLst>
            <pc:docMk/>
            <pc:sldMk cId="1672359584" sldId="372"/>
            <ac:spMk id="7" creationId="{67424928-A020-4EFB-AD5D-8A3B40415D58}"/>
          </ac:spMkLst>
        </pc:spChg>
        <pc:spChg chg="add mod">
          <ac:chgData name="Sian Stebbings" userId="e14ea2a2-07d0-4302-97b9-16dc822a37cc" providerId="ADAL" clId="{74B90BA4-03BC-4115-8462-B80A2864BBB9}" dt="2018-05-23T13:15:13.666" v="394" actId="408"/>
          <ac:spMkLst>
            <pc:docMk/>
            <pc:sldMk cId="1672359584" sldId="372"/>
            <ac:spMk id="9" creationId="{B9B96BC8-77E8-45D6-9E9A-6A9EB5EC906F}"/>
          </ac:spMkLst>
        </pc:spChg>
        <pc:spChg chg="add mod">
          <ac:chgData name="Sian Stebbings" userId="e14ea2a2-07d0-4302-97b9-16dc822a37cc" providerId="ADAL" clId="{74B90BA4-03BC-4115-8462-B80A2864BBB9}" dt="2018-05-23T13:15:13.666" v="394" actId="408"/>
          <ac:spMkLst>
            <pc:docMk/>
            <pc:sldMk cId="1672359584" sldId="372"/>
            <ac:spMk id="10" creationId="{C42E177A-FB44-4CBA-8F99-29F7290DDE93}"/>
          </ac:spMkLst>
        </pc:spChg>
        <pc:spChg chg="add mod">
          <ac:chgData name="Sian Stebbings" userId="e14ea2a2-07d0-4302-97b9-16dc822a37cc" providerId="ADAL" clId="{74B90BA4-03BC-4115-8462-B80A2864BBB9}" dt="2018-05-23T13:15:13.666" v="394" actId="408"/>
          <ac:spMkLst>
            <pc:docMk/>
            <pc:sldMk cId="1672359584" sldId="372"/>
            <ac:spMk id="11" creationId="{116F6E57-3BFA-45EF-829C-B3130316A718}"/>
          </ac:spMkLst>
        </pc:spChg>
        <pc:spChg chg="mod">
          <ac:chgData name="Sian Stebbings" userId="e14ea2a2-07d0-4302-97b9-16dc822a37cc" providerId="ADAL" clId="{74B90BA4-03BC-4115-8462-B80A2864BBB9}" dt="2018-05-23T13:14:41.962" v="352" actId="20577"/>
          <ac:spMkLst>
            <pc:docMk/>
            <pc:sldMk cId="1672359584" sldId="372"/>
            <ac:spMk id="19" creationId="{5252A847-DE45-4FA3-A1F8-EEBEB845FF8E}"/>
          </ac:spMkLst>
        </pc:spChg>
        <pc:grpChg chg="add mod">
          <ac:chgData name="Sian Stebbings" userId="e14ea2a2-07d0-4302-97b9-16dc822a37cc" providerId="ADAL" clId="{74B90BA4-03BC-4115-8462-B80A2864BBB9}" dt="2018-05-23T13:15:16.565" v="395" actId="12788"/>
          <ac:grpSpMkLst>
            <pc:docMk/>
            <pc:sldMk cId="1672359584" sldId="372"/>
            <ac:grpSpMk id="2" creationId="{4D5D3526-749E-43FE-BDD3-A757DA61A1DA}"/>
          </ac:grpSpMkLst>
        </pc:grpChg>
      </pc:sldChg>
      <pc:sldChg chg="addSp modSp add">
        <pc:chgData name="Sian Stebbings" userId="e14ea2a2-07d0-4302-97b9-16dc822a37cc" providerId="ADAL" clId="{74B90BA4-03BC-4115-8462-B80A2864BBB9}" dt="2018-05-23T13:16:16.478" v="413" actId="208"/>
        <pc:sldMkLst>
          <pc:docMk/>
          <pc:sldMk cId="751547298" sldId="373"/>
        </pc:sldMkLst>
        <pc:spChg chg="add mod">
          <ac:chgData name="Sian Stebbings" userId="e14ea2a2-07d0-4302-97b9-16dc822a37cc" providerId="ADAL" clId="{74B90BA4-03BC-4115-8462-B80A2864BBB9}" dt="2018-05-23T13:15:56.334" v="406" actId="1076"/>
          <ac:spMkLst>
            <pc:docMk/>
            <pc:sldMk cId="751547298" sldId="373"/>
            <ac:spMk id="3" creationId="{FE5C73F5-CE77-412B-9018-3243C26C9335}"/>
          </ac:spMkLst>
        </pc:spChg>
        <pc:spChg chg="mod">
          <ac:chgData name="Sian Stebbings" userId="e14ea2a2-07d0-4302-97b9-16dc822a37cc" providerId="ADAL" clId="{74B90BA4-03BC-4115-8462-B80A2864BBB9}" dt="2018-05-23T13:16:16.478" v="413" actId="208"/>
          <ac:spMkLst>
            <pc:docMk/>
            <pc:sldMk cId="751547298" sldId="373"/>
            <ac:spMk id="7" creationId="{67424928-A020-4EFB-AD5D-8A3B40415D58}"/>
          </ac:spMkLst>
        </pc:spChg>
        <pc:spChg chg="mod">
          <ac:chgData name="Sian Stebbings" userId="e14ea2a2-07d0-4302-97b9-16dc822a37cc" providerId="ADAL" clId="{74B90BA4-03BC-4115-8462-B80A2864BBB9}" dt="2018-05-23T13:16:16.478" v="413" actId="208"/>
          <ac:spMkLst>
            <pc:docMk/>
            <pc:sldMk cId="751547298" sldId="373"/>
            <ac:spMk id="9" creationId="{B9B96BC8-77E8-45D6-9E9A-6A9EB5EC906F}"/>
          </ac:spMkLst>
        </pc:spChg>
        <pc:spChg chg="mod">
          <ac:chgData name="Sian Stebbings" userId="e14ea2a2-07d0-4302-97b9-16dc822a37cc" providerId="ADAL" clId="{74B90BA4-03BC-4115-8462-B80A2864BBB9}" dt="2018-05-23T13:16:04.688" v="408" actId="208"/>
          <ac:spMkLst>
            <pc:docMk/>
            <pc:sldMk cId="751547298" sldId="373"/>
            <ac:spMk id="10" creationId="{C42E177A-FB44-4CBA-8F99-29F7290DDE93}"/>
          </ac:spMkLst>
        </pc:spChg>
        <pc:spChg chg="mod">
          <ac:chgData name="Sian Stebbings" userId="e14ea2a2-07d0-4302-97b9-16dc822a37cc" providerId="ADAL" clId="{74B90BA4-03BC-4115-8462-B80A2864BBB9}" dt="2018-05-23T13:16:16.478" v="413" actId="208"/>
          <ac:spMkLst>
            <pc:docMk/>
            <pc:sldMk cId="751547298" sldId="373"/>
            <ac:spMk id="11" creationId="{116F6E57-3BFA-45EF-829C-B3130316A718}"/>
          </ac:spMkLst>
        </pc:spChg>
        <pc:spChg chg="mod">
          <ac:chgData name="Sian Stebbings" userId="e14ea2a2-07d0-4302-97b9-16dc822a37cc" providerId="ADAL" clId="{74B90BA4-03BC-4115-8462-B80A2864BBB9}" dt="2018-05-23T13:15:50.895" v="405" actId="1076"/>
          <ac:spMkLst>
            <pc:docMk/>
            <pc:sldMk cId="751547298" sldId="373"/>
            <ac:spMk id="19" creationId="{5252A847-DE45-4FA3-A1F8-EEBEB845FF8E}"/>
          </ac:spMkLst>
        </pc:spChg>
      </pc:sldChg>
      <pc:sldChg chg="delSp modSp add">
        <pc:chgData name="Sian Stebbings" userId="e14ea2a2-07d0-4302-97b9-16dc822a37cc" providerId="ADAL" clId="{74B90BA4-03BC-4115-8462-B80A2864BBB9}" dt="2018-05-23T13:16:53.975" v="422" actId="20577"/>
        <pc:sldMkLst>
          <pc:docMk/>
          <pc:sldMk cId="2481901184" sldId="374"/>
        </pc:sldMkLst>
        <pc:spChg chg="del">
          <ac:chgData name="Sian Stebbings" userId="e14ea2a2-07d0-4302-97b9-16dc822a37cc" providerId="ADAL" clId="{74B90BA4-03BC-4115-8462-B80A2864BBB9}" dt="2018-05-23T13:16:39.592" v="417" actId="478"/>
          <ac:spMkLst>
            <pc:docMk/>
            <pc:sldMk cId="2481901184" sldId="374"/>
            <ac:spMk id="3" creationId="{FE5C73F5-CE77-412B-9018-3243C26C9335}"/>
          </ac:spMkLst>
        </pc:spChg>
        <pc:spChg chg="mod">
          <ac:chgData name="Sian Stebbings" userId="e14ea2a2-07d0-4302-97b9-16dc822a37cc" providerId="ADAL" clId="{74B90BA4-03BC-4115-8462-B80A2864BBB9}" dt="2018-05-23T13:16:53.975" v="422" actId="20577"/>
          <ac:spMkLst>
            <pc:docMk/>
            <pc:sldMk cId="2481901184" sldId="374"/>
            <ac:spMk id="19" creationId="{5252A847-DE45-4FA3-A1F8-EEBEB845FF8E}"/>
          </ac:spMkLst>
        </pc:spChg>
        <pc:grpChg chg="del">
          <ac:chgData name="Sian Stebbings" userId="e14ea2a2-07d0-4302-97b9-16dc822a37cc" providerId="ADAL" clId="{74B90BA4-03BC-4115-8462-B80A2864BBB9}" dt="2018-05-23T13:16:40.482" v="418" actId="478"/>
          <ac:grpSpMkLst>
            <pc:docMk/>
            <pc:sldMk cId="2481901184" sldId="374"/>
            <ac:grpSpMk id="2" creationId="{4D5D3526-749E-43FE-BDD3-A757DA61A1DA}"/>
          </ac:grpSpMkLst>
        </pc:grpChg>
      </pc:sldChg>
      <pc:sldChg chg="addSp modSp add">
        <pc:chgData name="Sian Stebbings" userId="e14ea2a2-07d0-4302-97b9-16dc822a37cc" providerId="ADAL" clId="{74B90BA4-03BC-4115-8462-B80A2864BBB9}" dt="2018-05-23T13:18:09.436" v="480" actId="1036"/>
        <pc:sldMkLst>
          <pc:docMk/>
          <pc:sldMk cId="624194718" sldId="375"/>
        </pc:sldMkLst>
        <pc:spChg chg="add mod">
          <ac:chgData name="Sian Stebbings" userId="e14ea2a2-07d0-4302-97b9-16dc822a37cc" providerId="ADAL" clId="{74B90BA4-03BC-4115-8462-B80A2864BBB9}" dt="2018-05-23T13:18:09.436" v="480" actId="1036"/>
          <ac:spMkLst>
            <pc:docMk/>
            <pc:sldMk cId="624194718" sldId="375"/>
            <ac:spMk id="2" creationId="{224D912E-F12C-449A-AFA2-8F358276E48F}"/>
          </ac:spMkLst>
        </pc:spChg>
        <pc:spChg chg="mod">
          <ac:chgData name="Sian Stebbings" userId="e14ea2a2-07d0-4302-97b9-16dc822a37cc" providerId="ADAL" clId="{74B90BA4-03BC-4115-8462-B80A2864BBB9}" dt="2018-05-23T13:17:32.250" v="453" actId="6549"/>
          <ac:spMkLst>
            <pc:docMk/>
            <pc:sldMk cId="624194718" sldId="375"/>
            <ac:spMk id="19" creationId="{5252A847-DE45-4FA3-A1F8-EEBEB845FF8E}"/>
          </ac:spMkLst>
        </pc:spChg>
      </pc:sldChg>
      <pc:sldChg chg="add del">
        <pc:chgData name="Sian Stebbings" userId="e14ea2a2-07d0-4302-97b9-16dc822a37cc" providerId="ADAL" clId="{74B90BA4-03BC-4115-8462-B80A2864BBB9}" dt="2018-05-23T13:20:29.063" v="521" actId="2696"/>
        <pc:sldMkLst>
          <pc:docMk/>
          <pc:sldMk cId="442707301" sldId="376"/>
        </pc:sldMkLst>
      </pc:sldChg>
      <pc:sldChg chg="addSp delSp modSp add">
        <pc:chgData name="Sian Stebbings" userId="e14ea2a2-07d0-4302-97b9-16dc822a37cc" providerId="ADAL" clId="{74B90BA4-03BC-4115-8462-B80A2864BBB9}" dt="2018-05-24T08:26:06.939" v="784" actId="20577"/>
        <pc:sldMkLst>
          <pc:docMk/>
          <pc:sldMk cId="3361192622" sldId="376"/>
        </pc:sldMkLst>
        <pc:spChg chg="add mod">
          <ac:chgData name="Sian Stebbings" userId="e14ea2a2-07d0-4302-97b9-16dc822a37cc" providerId="ADAL" clId="{74B90BA4-03BC-4115-8462-B80A2864BBB9}" dt="2018-05-23T13:21:48.462" v="591" actId="2711"/>
          <ac:spMkLst>
            <pc:docMk/>
            <pc:sldMk cId="3361192622" sldId="376"/>
            <ac:spMk id="2" creationId="{73AE7B87-252B-4AEB-A429-9EA408564EE3}"/>
          </ac:spMkLst>
        </pc:spChg>
        <pc:spChg chg="del">
          <ac:chgData name="Sian Stebbings" userId="e14ea2a2-07d0-4302-97b9-16dc822a37cc" providerId="ADAL" clId="{74B90BA4-03BC-4115-8462-B80A2864BBB9}" dt="2018-05-23T13:21:29.853" v="570" actId="478"/>
          <ac:spMkLst>
            <pc:docMk/>
            <pc:sldMk cId="3361192622" sldId="376"/>
            <ac:spMk id="7" creationId="{235D80CF-FD97-4BE3-96A3-3F7EB8ECB315}"/>
          </ac:spMkLst>
        </pc:spChg>
        <pc:spChg chg="del">
          <ac:chgData name="Sian Stebbings" userId="e14ea2a2-07d0-4302-97b9-16dc822a37cc" providerId="ADAL" clId="{74B90BA4-03BC-4115-8462-B80A2864BBB9}" dt="2018-05-23T13:21:29.853" v="570" actId="478"/>
          <ac:spMkLst>
            <pc:docMk/>
            <pc:sldMk cId="3361192622" sldId="376"/>
            <ac:spMk id="9" creationId="{BE5F2C7F-DDD5-4869-A2BC-350327440622}"/>
          </ac:spMkLst>
        </pc:spChg>
        <pc:spChg chg="del">
          <ac:chgData name="Sian Stebbings" userId="e14ea2a2-07d0-4302-97b9-16dc822a37cc" providerId="ADAL" clId="{74B90BA4-03BC-4115-8462-B80A2864BBB9}" dt="2018-05-23T13:21:29.853" v="570" actId="478"/>
          <ac:spMkLst>
            <pc:docMk/>
            <pc:sldMk cId="3361192622" sldId="376"/>
            <ac:spMk id="10" creationId="{98391166-D409-440A-B7E2-C718F357244A}"/>
          </ac:spMkLst>
        </pc:spChg>
        <pc:spChg chg="del mod">
          <ac:chgData name="Sian Stebbings" userId="e14ea2a2-07d0-4302-97b9-16dc822a37cc" providerId="ADAL" clId="{74B90BA4-03BC-4115-8462-B80A2864BBB9}" dt="2018-05-23T13:21:29.853" v="570" actId="478"/>
          <ac:spMkLst>
            <pc:docMk/>
            <pc:sldMk cId="3361192622" sldId="376"/>
            <ac:spMk id="11" creationId="{DB382AA7-73F3-413B-A370-0D6AD798B31B}"/>
          </ac:spMkLst>
        </pc:spChg>
        <pc:spChg chg="mod">
          <ac:chgData name="Sian Stebbings" userId="e14ea2a2-07d0-4302-97b9-16dc822a37cc" providerId="ADAL" clId="{74B90BA4-03BC-4115-8462-B80A2864BBB9}" dt="2018-05-24T08:26:06.939" v="784" actId="20577"/>
          <ac:spMkLst>
            <pc:docMk/>
            <pc:sldMk cId="3361192622" sldId="376"/>
            <ac:spMk id="19" creationId="{5252A847-DE45-4FA3-A1F8-EEBEB845FF8E}"/>
          </ac:spMkLst>
        </pc:spChg>
        <pc:spChg chg="add del mod">
          <ac:chgData name="Sian Stebbings" userId="e14ea2a2-07d0-4302-97b9-16dc822a37cc" providerId="ADAL" clId="{74B90BA4-03BC-4115-8462-B80A2864BBB9}" dt="2018-05-23T13:21:26.020" v="569" actId="2711"/>
          <ac:spMkLst>
            <pc:docMk/>
            <pc:sldMk cId="3361192622" sldId="376"/>
            <ac:spMk id="21" creationId="{F7E543F1-01BF-4B57-9F0B-7258D03F98FA}"/>
          </ac:spMkLst>
        </pc:spChg>
        <pc:spChg chg="add del mod">
          <ac:chgData name="Sian Stebbings" userId="e14ea2a2-07d0-4302-97b9-16dc822a37cc" providerId="ADAL" clId="{74B90BA4-03BC-4115-8462-B80A2864BBB9}" dt="2018-05-23T13:21:26.020" v="569" actId="2711"/>
          <ac:spMkLst>
            <pc:docMk/>
            <pc:sldMk cId="3361192622" sldId="376"/>
            <ac:spMk id="22" creationId="{E4BCBF9B-C2A1-43E2-B964-BAF0ED050C7A}"/>
          </ac:spMkLst>
        </pc:spChg>
        <pc:spChg chg="add del mod">
          <ac:chgData name="Sian Stebbings" userId="e14ea2a2-07d0-4302-97b9-16dc822a37cc" providerId="ADAL" clId="{74B90BA4-03BC-4115-8462-B80A2864BBB9}" dt="2018-05-23T13:21:26.020" v="569" actId="2711"/>
          <ac:spMkLst>
            <pc:docMk/>
            <pc:sldMk cId="3361192622" sldId="376"/>
            <ac:spMk id="23" creationId="{90DEE1BC-51E0-4B73-80EB-6C08B205FB63}"/>
          </ac:spMkLst>
        </pc:spChg>
        <pc:spChg chg="add del mod">
          <ac:chgData name="Sian Stebbings" userId="e14ea2a2-07d0-4302-97b9-16dc822a37cc" providerId="ADAL" clId="{74B90BA4-03BC-4115-8462-B80A2864BBB9}" dt="2018-05-23T13:21:26.020" v="569" actId="2711"/>
          <ac:spMkLst>
            <pc:docMk/>
            <pc:sldMk cId="3361192622" sldId="376"/>
            <ac:spMk id="24" creationId="{255B113D-7361-4603-80F1-308F8A4B0F36}"/>
          </ac:spMkLst>
        </pc:spChg>
        <pc:spChg chg="add">
          <ac:chgData name="Sian Stebbings" userId="e14ea2a2-07d0-4302-97b9-16dc822a37cc" providerId="ADAL" clId="{74B90BA4-03BC-4115-8462-B80A2864BBB9}" dt="2018-05-23T13:21:30.156" v="571" actId="2711"/>
          <ac:spMkLst>
            <pc:docMk/>
            <pc:sldMk cId="3361192622" sldId="376"/>
            <ac:spMk id="25" creationId="{65E99E47-1685-4362-A733-52D05D7A7D3D}"/>
          </ac:spMkLst>
        </pc:spChg>
        <pc:spChg chg="add">
          <ac:chgData name="Sian Stebbings" userId="e14ea2a2-07d0-4302-97b9-16dc822a37cc" providerId="ADAL" clId="{74B90BA4-03BC-4115-8462-B80A2864BBB9}" dt="2018-05-23T13:21:30.156" v="571" actId="2711"/>
          <ac:spMkLst>
            <pc:docMk/>
            <pc:sldMk cId="3361192622" sldId="376"/>
            <ac:spMk id="26" creationId="{C693288F-D7A5-4872-8DC1-1B431DD6342F}"/>
          </ac:spMkLst>
        </pc:spChg>
        <pc:spChg chg="add">
          <ac:chgData name="Sian Stebbings" userId="e14ea2a2-07d0-4302-97b9-16dc822a37cc" providerId="ADAL" clId="{74B90BA4-03BC-4115-8462-B80A2864BBB9}" dt="2018-05-23T13:21:30.156" v="571" actId="2711"/>
          <ac:spMkLst>
            <pc:docMk/>
            <pc:sldMk cId="3361192622" sldId="376"/>
            <ac:spMk id="27" creationId="{8E69EC2C-6F29-43B0-B7D3-06D9EF0F9126}"/>
          </ac:spMkLst>
        </pc:spChg>
        <pc:spChg chg="add">
          <ac:chgData name="Sian Stebbings" userId="e14ea2a2-07d0-4302-97b9-16dc822a37cc" providerId="ADAL" clId="{74B90BA4-03BC-4115-8462-B80A2864BBB9}" dt="2018-05-23T13:21:30.156" v="571" actId="2711"/>
          <ac:spMkLst>
            <pc:docMk/>
            <pc:sldMk cId="3361192622" sldId="376"/>
            <ac:spMk id="28" creationId="{32287A3B-BF1D-448B-AA0D-5B7FC3AE397F}"/>
          </ac:spMkLst>
        </pc:spChg>
      </pc:sldChg>
      <pc:sldChg chg="addSp delSp modSp add">
        <pc:chgData name="Sian Stebbings" userId="e14ea2a2-07d0-4302-97b9-16dc822a37cc" providerId="ADAL" clId="{74B90BA4-03BC-4115-8462-B80A2864BBB9}" dt="2018-05-24T08:26:20.179" v="785" actId="20577"/>
        <pc:sldMkLst>
          <pc:docMk/>
          <pc:sldMk cId="1266571553" sldId="377"/>
        </pc:sldMkLst>
        <pc:spChg chg="add mod">
          <ac:chgData name="Sian Stebbings" userId="e14ea2a2-07d0-4302-97b9-16dc822a37cc" providerId="ADAL" clId="{74B90BA4-03BC-4115-8462-B80A2864BBB9}" dt="2018-05-23T13:23:23.005" v="627" actId="164"/>
          <ac:spMkLst>
            <pc:docMk/>
            <pc:sldMk cId="1266571553" sldId="377"/>
            <ac:spMk id="7" creationId="{3A6B82C2-8476-469A-ABF1-D8096375D32F}"/>
          </ac:spMkLst>
        </pc:spChg>
        <pc:spChg chg="add mod">
          <ac:chgData name="Sian Stebbings" userId="e14ea2a2-07d0-4302-97b9-16dc822a37cc" providerId="ADAL" clId="{74B90BA4-03BC-4115-8462-B80A2864BBB9}" dt="2018-05-23T13:23:23.005" v="627" actId="164"/>
          <ac:spMkLst>
            <pc:docMk/>
            <pc:sldMk cId="1266571553" sldId="377"/>
            <ac:spMk id="9" creationId="{4CA072C6-F710-435A-BF96-9294B0D7533C}"/>
          </ac:spMkLst>
        </pc:spChg>
        <pc:spChg chg="add mod">
          <ac:chgData name="Sian Stebbings" userId="e14ea2a2-07d0-4302-97b9-16dc822a37cc" providerId="ADAL" clId="{74B90BA4-03BC-4115-8462-B80A2864BBB9}" dt="2018-05-23T13:23:23.005" v="627" actId="164"/>
          <ac:spMkLst>
            <pc:docMk/>
            <pc:sldMk cId="1266571553" sldId="377"/>
            <ac:spMk id="10" creationId="{A67EC816-46E7-44AC-83AA-FD266FF4BDD5}"/>
          </ac:spMkLst>
        </pc:spChg>
        <pc:spChg chg="add mod">
          <ac:chgData name="Sian Stebbings" userId="e14ea2a2-07d0-4302-97b9-16dc822a37cc" providerId="ADAL" clId="{74B90BA4-03BC-4115-8462-B80A2864BBB9}" dt="2018-05-23T13:24:32.705" v="649" actId="14100"/>
          <ac:spMkLst>
            <pc:docMk/>
            <pc:sldMk cId="1266571553" sldId="377"/>
            <ac:spMk id="11" creationId="{ED4BA93D-0F8D-45F3-94FD-53A1A5D1067C}"/>
          </ac:spMkLst>
        </pc:spChg>
        <pc:spChg chg="add mod">
          <ac:chgData name="Sian Stebbings" userId="e14ea2a2-07d0-4302-97b9-16dc822a37cc" providerId="ADAL" clId="{74B90BA4-03BC-4115-8462-B80A2864BBB9}" dt="2018-05-23T13:24:47.426" v="653" actId="1035"/>
          <ac:spMkLst>
            <pc:docMk/>
            <pc:sldMk cId="1266571553" sldId="377"/>
            <ac:spMk id="12" creationId="{EA8725B2-D861-49F8-84D4-11A1AFCB1623}"/>
          </ac:spMkLst>
        </pc:spChg>
        <pc:spChg chg="add mod">
          <ac:chgData name="Sian Stebbings" userId="e14ea2a2-07d0-4302-97b9-16dc822a37cc" providerId="ADAL" clId="{74B90BA4-03BC-4115-8462-B80A2864BBB9}" dt="2018-05-23T13:25:26.627" v="676" actId="14100"/>
          <ac:spMkLst>
            <pc:docMk/>
            <pc:sldMk cId="1266571553" sldId="377"/>
            <ac:spMk id="13" creationId="{1B215867-FBBF-44EA-9708-BEFD6BBED764}"/>
          </ac:spMkLst>
        </pc:spChg>
        <pc:spChg chg="add del mod">
          <ac:chgData name="Sian Stebbings" userId="e14ea2a2-07d0-4302-97b9-16dc822a37cc" providerId="ADAL" clId="{74B90BA4-03BC-4115-8462-B80A2864BBB9}" dt="2018-05-23T13:26:17.268" v="695" actId="1076"/>
          <ac:spMkLst>
            <pc:docMk/>
            <pc:sldMk cId="1266571553" sldId="377"/>
            <ac:spMk id="14" creationId="{C994EA9F-221A-4E64-821D-CEF5870930C5}"/>
          </ac:spMkLst>
        </pc:spChg>
        <pc:spChg chg="add mod">
          <ac:chgData name="Sian Stebbings" userId="e14ea2a2-07d0-4302-97b9-16dc822a37cc" providerId="ADAL" clId="{74B90BA4-03BC-4115-8462-B80A2864BBB9}" dt="2018-05-23T13:25:42.472" v="682" actId="1036"/>
          <ac:spMkLst>
            <pc:docMk/>
            <pc:sldMk cId="1266571553" sldId="377"/>
            <ac:spMk id="15" creationId="{398AD1C3-DA4A-428D-8F81-EE2AD545B898}"/>
          </ac:spMkLst>
        </pc:spChg>
        <pc:spChg chg="mod">
          <ac:chgData name="Sian Stebbings" userId="e14ea2a2-07d0-4302-97b9-16dc822a37cc" providerId="ADAL" clId="{74B90BA4-03BC-4115-8462-B80A2864BBB9}" dt="2018-05-24T08:26:20.179" v="785" actId="20577"/>
          <ac:spMkLst>
            <pc:docMk/>
            <pc:sldMk cId="1266571553" sldId="377"/>
            <ac:spMk id="19" creationId="{5252A847-DE45-4FA3-A1F8-EEBEB845FF8E}"/>
          </ac:spMkLst>
        </pc:spChg>
        <pc:spChg chg="add">
          <ac:chgData name="Sian Stebbings" userId="e14ea2a2-07d0-4302-97b9-16dc822a37cc" providerId="ADAL" clId="{74B90BA4-03BC-4115-8462-B80A2864BBB9}" dt="2018-05-23T13:26:18.191" v="696" actId="1076"/>
          <ac:spMkLst>
            <pc:docMk/>
            <pc:sldMk cId="1266571553" sldId="377"/>
            <ac:spMk id="20" creationId="{7979C670-F757-4DFB-997C-7D98A90F9088}"/>
          </ac:spMkLst>
        </pc:spChg>
        <pc:spChg chg="add mod">
          <ac:chgData name="Sian Stebbings" userId="e14ea2a2-07d0-4302-97b9-16dc822a37cc" providerId="ADAL" clId="{74B90BA4-03BC-4115-8462-B80A2864BBB9}" dt="2018-05-23T13:26:30.743" v="700" actId="1076"/>
          <ac:spMkLst>
            <pc:docMk/>
            <pc:sldMk cId="1266571553" sldId="377"/>
            <ac:spMk id="21" creationId="{2531A8F3-F2B9-4116-8D03-F4EE5C8F1003}"/>
          </ac:spMkLst>
        </pc:spChg>
        <pc:grpChg chg="add mod">
          <ac:chgData name="Sian Stebbings" userId="e14ea2a2-07d0-4302-97b9-16dc822a37cc" providerId="ADAL" clId="{74B90BA4-03BC-4115-8462-B80A2864BBB9}" dt="2018-05-23T13:25:55.775" v="689" actId="1076"/>
          <ac:grpSpMkLst>
            <pc:docMk/>
            <pc:sldMk cId="1266571553" sldId="377"/>
            <ac:grpSpMk id="2" creationId="{720A0599-2EF1-4882-9DC3-2D0756278E45}"/>
          </ac:grpSpMkLst>
        </pc:grpChg>
        <pc:picChg chg="mod">
          <ac:chgData name="Sian Stebbings" userId="e14ea2a2-07d0-4302-97b9-16dc822a37cc" providerId="ADAL" clId="{74B90BA4-03BC-4115-8462-B80A2864BBB9}" dt="2018-05-23T13:24:53.983" v="656" actId="1076"/>
          <ac:picMkLst>
            <pc:docMk/>
            <pc:sldMk cId="1266571553" sldId="377"/>
            <ac:picMk id="8" creationId="{D9426B6B-94AA-4D9B-BC63-8F0BC9ED5115}"/>
          </ac:picMkLst>
        </pc:picChg>
      </pc:sldChg>
      <pc:sldChg chg="addSp delSp modSp add">
        <pc:chgData name="Sian Stebbings" userId="e14ea2a2-07d0-4302-97b9-16dc822a37cc" providerId="ADAL" clId="{74B90BA4-03BC-4115-8462-B80A2864BBB9}" dt="2018-05-23T13:28:26.869" v="783"/>
        <pc:sldMkLst>
          <pc:docMk/>
          <pc:sldMk cId="80050234" sldId="378"/>
        </pc:sldMkLst>
        <pc:spChg chg="add mod">
          <ac:chgData name="Sian Stebbings" userId="e14ea2a2-07d0-4302-97b9-16dc822a37cc" providerId="ADAL" clId="{74B90BA4-03BC-4115-8462-B80A2864BBB9}" dt="2018-05-23T13:27:04.880" v="710" actId="164"/>
          <ac:spMkLst>
            <pc:docMk/>
            <pc:sldMk cId="80050234" sldId="378"/>
            <ac:spMk id="7" creationId="{E94EB824-1EDF-4AD2-A6AE-5A973664B08C}"/>
          </ac:spMkLst>
        </pc:spChg>
        <pc:spChg chg="add mod">
          <ac:chgData name="Sian Stebbings" userId="e14ea2a2-07d0-4302-97b9-16dc822a37cc" providerId="ADAL" clId="{74B90BA4-03BC-4115-8462-B80A2864BBB9}" dt="2018-05-23T13:27:04.880" v="710" actId="164"/>
          <ac:spMkLst>
            <pc:docMk/>
            <pc:sldMk cId="80050234" sldId="378"/>
            <ac:spMk id="9" creationId="{A2F1D18C-D2CC-4DA2-8E98-5728DB4DDF25}"/>
          </ac:spMkLst>
        </pc:spChg>
        <pc:spChg chg="add mod">
          <ac:chgData name="Sian Stebbings" userId="e14ea2a2-07d0-4302-97b9-16dc822a37cc" providerId="ADAL" clId="{74B90BA4-03BC-4115-8462-B80A2864BBB9}" dt="2018-05-23T13:27:04.880" v="710" actId="164"/>
          <ac:spMkLst>
            <pc:docMk/>
            <pc:sldMk cId="80050234" sldId="378"/>
            <ac:spMk id="10" creationId="{58869CBE-C31A-4F69-9D3C-3EE73A864346}"/>
          </ac:spMkLst>
        </pc:spChg>
        <pc:spChg chg="mod">
          <ac:chgData name="Sian Stebbings" userId="e14ea2a2-07d0-4302-97b9-16dc822a37cc" providerId="ADAL" clId="{74B90BA4-03BC-4115-8462-B80A2864BBB9}" dt="2018-05-23T13:26:52.036" v="707" actId="404"/>
          <ac:spMkLst>
            <pc:docMk/>
            <pc:sldMk cId="80050234" sldId="378"/>
            <ac:spMk id="19" creationId="{5252A847-DE45-4FA3-A1F8-EEBEB845FF8E}"/>
          </ac:spMkLst>
        </pc:spChg>
        <pc:grpChg chg="add del mod">
          <ac:chgData name="Sian Stebbings" userId="e14ea2a2-07d0-4302-97b9-16dc822a37cc" providerId="ADAL" clId="{74B90BA4-03BC-4115-8462-B80A2864BBB9}" dt="2018-05-23T13:28:26.657" v="782" actId="478"/>
          <ac:grpSpMkLst>
            <pc:docMk/>
            <pc:sldMk cId="80050234" sldId="378"/>
            <ac:grpSpMk id="2" creationId="{5105C47F-21F8-44E9-9586-04A6E5F02968}"/>
          </ac:grpSpMkLst>
        </pc:grpChg>
        <pc:grpChg chg="add">
          <ac:chgData name="Sian Stebbings" userId="e14ea2a2-07d0-4302-97b9-16dc822a37cc" providerId="ADAL" clId="{74B90BA4-03BC-4115-8462-B80A2864BBB9}" dt="2018-05-23T13:28:26.869" v="783"/>
          <ac:grpSpMkLst>
            <pc:docMk/>
            <pc:sldMk cId="80050234" sldId="378"/>
            <ac:grpSpMk id="11" creationId="{AFFC4D48-A5A5-45D4-A7AA-59126D7DA30D}"/>
          </ac:grpSpMkLst>
        </pc:grpChg>
      </pc:sldChg>
      <pc:sldChg chg="modSp add">
        <pc:chgData name="Sian Stebbings" userId="e14ea2a2-07d0-4302-97b9-16dc822a37cc" providerId="ADAL" clId="{74B90BA4-03BC-4115-8462-B80A2864BBB9}" dt="2018-05-23T13:28:18.034" v="781" actId="1076"/>
        <pc:sldMkLst>
          <pc:docMk/>
          <pc:sldMk cId="1406205962" sldId="379"/>
        </pc:sldMkLst>
        <pc:spChg chg="mod">
          <ac:chgData name="Sian Stebbings" userId="e14ea2a2-07d0-4302-97b9-16dc822a37cc" providerId="ADAL" clId="{74B90BA4-03BC-4115-8462-B80A2864BBB9}" dt="2018-05-23T13:28:11.671" v="779" actId="408"/>
          <ac:spMkLst>
            <pc:docMk/>
            <pc:sldMk cId="1406205962" sldId="379"/>
            <ac:spMk id="7" creationId="{E94EB824-1EDF-4AD2-A6AE-5A973664B08C}"/>
          </ac:spMkLst>
        </pc:spChg>
        <pc:spChg chg="mod">
          <ac:chgData name="Sian Stebbings" userId="e14ea2a2-07d0-4302-97b9-16dc822a37cc" providerId="ADAL" clId="{74B90BA4-03BC-4115-8462-B80A2864BBB9}" dt="2018-05-23T13:28:11.671" v="779" actId="408"/>
          <ac:spMkLst>
            <pc:docMk/>
            <pc:sldMk cId="1406205962" sldId="379"/>
            <ac:spMk id="9" creationId="{A2F1D18C-D2CC-4DA2-8E98-5728DB4DDF25}"/>
          </ac:spMkLst>
        </pc:spChg>
        <pc:spChg chg="mod">
          <ac:chgData name="Sian Stebbings" userId="e14ea2a2-07d0-4302-97b9-16dc822a37cc" providerId="ADAL" clId="{74B90BA4-03BC-4115-8462-B80A2864BBB9}" dt="2018-05-23T13:28:11.671" v="779" actId="408"/>
          <ac:spMkLst>
            <pc:docMk/>
            <pc:sldMk cId="1406205962" sldId="379"/>
            <ac:spMk id="10" creationId="{58869CBE-C31A-4F69-9D3C-3EE73A864346}"/>
          </ac:spMkLst>
        </pc:spChg>
        <pc:spChg chg="mod">
          <ac:chgData name="Sian Stebbings" userId="e14ea2a2-07d0-4302-97b9-16dc822a37cc" providerId="ADAL" clId="{74B90BA4-03BC-4115-8462-B80A2864BBB9}" dt="2018-05-23T13:28:00.193" v="771" actId="20577"/>
          <ac:spMkLst>
            <pc:docMk/>
            <pc:sldMk cId="1406205962" sldId="379"/>
            <ac:spMk id="19" creationId="{5252A847-DE45-4FA3-A1F8-EEBEB845FF8E}"/>
          </ac:spMkLst>
        </pc:spChg>
        <pc:grpChg chg="mod">
          <ac:chgData name="Sian Stebbings" userId="e14ea2a2-07d0-4302-97b9-16dc822a37cc" providerId="ADAL" clId="{74B90BA4-03BC-4115-8462-B80A2864BBB9}" dt="2018-05-23T13:28:18.034" v="781" actId="1076"/>
          <ac:grpSpMkLst>
            <pc:docMk/>
            <pc:sldMk cId="1406205962" sldId="379"/>
            <ac:grpSpMk id="2" creationId="{5105C47F-21F8-44E9-9586-04A6E5F02968}"/>
          </ac:grpSpMkLst>
        </pc:grpChg>
      </pc:sldChg>
    </pc:docChg>
  </pc:docChgLst>
  <pc:docChgLst>
    <pc:chgData name="Liz Axup" userId="f0cf2359-c867-42e7-8ac2-6b3e19dcb7ab" providerId="ADAL" clId="{7E7187F9-2F55-4989-83A3-C947F5251E1A}"/>
    <pc:docChg chg="custSel modSld">
      <pc:chgData name="Liz Axup" userId="f0cf2359-c867-42e7-8ac2-6b3e19dcb7ab" providerId="ADAL" clId="{7E7187F9-2F55-4989-83A3-C947F5251E1A}" dt="2018-05-23T22:03:50.023" v="1" actId="20577"/>
      <pc:docMkLst>
        <pc:docMk/>
      </pc:docMkLst>
      <pc:sldChg chg="modSp">
        <pc:chgData name="Liz Axup" userId="f0cf2359-c867-42e7-8ac2-6b3e19dcb7ab" providerId="ADAL" clId="{7E7187F9-2F55-4989-83A3-C947F5251E1A}" dt="2018-05-23T22:02:34.461" v="0" actId="313"/>
        <pc:sldMkLst>
          <pc:docMk/>
          <pc:sldMk cId="1071900124" sldId="355"/>
        </pc:sldMkLst>
        <pc:spChg chg="mod">
          <ac:chgData name="Liz Axup" userId="f0cf2359-c867-42e7-8ac2-6b3e19dcb7ab" providerId="ADAL" clId="{7E7187F9-2F55-4989-83A3-C947F5251E1A}" dt="2018-05-23T22:02:34.461" v="0" actId="313"/>
          <ac:spMkLst>
            <pc:docMk/>
            <pc:sldMk cId="1071900124" sldId="355"/>
            <ac:spMk id="19" creationId="{5252A847-DE45-4FA3-A1F8-EEBEB845FF8E}"/>
          </ac:spMkLst>
        </pc:spChg>
      </pc:sldChg>
      <pc:sldChg chg="modSp">
        <pc:chgData name="Liz Axup" userId="f0cf2359-c867-42e7-8ac2-6b3e19dcb7ab" providerId="ADAL" clId="{7E7187F9-2F55-4989-83A3-C947F5251E1A}" dt="2018-05-23T22:03:50.023" v="1" actId="20577"/>
        <pc:sldMkLst>
          <pc:docMk/>
          <pc:sldMk cId="1266571553" sldId="377"/>
        </pc:sldMkLst>
        <pc:spChg chg="mod">
          <ac:chgData name="Liz Axup" userId="f0cf2359-c867-42e7-8ac2-6b3e19dcb7ab" providerId="ADAL" clId="{7E7187F9-2F55-4989-83A3-C947F5251E1A}" dt="2018-05-23T22:03:50.023" v="1" actId="20577"/>
          <ac:spMkLst>
            <pc:docMk/>
            <pc:sldMk cId="1266571553" sldId="377"/>
            <ac:spMk id="19" creationId="{5252A847-DE45-4FA3-A1F8-EEBEB845FF8E}"/>
          </ac:spMkLst>
        </pc:spChg>
      </pc:sldChg>
    </pc:docChg>
  </pc:docChgLst>
  <pc:docChgLst>
    <pc:chgData name="Sue Chattoe" userId="S::sue.chattoe@classroomsecrets.co.uk::741ab44a-d9c5-47bd-b16d-18b656618870" providerId="AD" clId="Web-{0FC91402-D5C2-4B05-9EDE-A524060D4509}"/>
    <pc:docChg chg="modSld">
      <pc:chgData name="Sue Chattoe" userId="S::sue.chattoe@classroomsecrets.co.uk::741ab44a-d9c5-47bd-b16d-18b656618870" providerId="AD" clId="Web-{0FC91402-D5C2-4B05-9EDE-A524060D4509}" dt="2018-05-17T15:37:01.212" v="1"/>
      <pc:docMkLst>
        <pc:docMk/>
      </pc:docMkLst>
      <pc:sldChg chg="modSp">
        <pc:chgData name="Sue Chattoe" userId="S::sue.chattoe@classroomsecrets.co.uk::741ab44a-d9c5-47bd-b16d-18b656618870" providerId="AD" clId="Web-{0FC91402-D5C2-4B05-9EDE-A524060D4509}" dt="2018-05-17T15:37:01.212" v="1"/>
        <pc:sldMkLst>
          <pc:docMk/>
          <pc:sldMk cId="2825221266" sldId="365"/>
        </pc:sldMkLst>
        <pc:spChg chg="mod">
          <ac:chgData name="Sue Chattoe" userId="S::sue.chattoe@classroomsecrets.co.uk::741ab44a-d9c5-47bd-b16d-18b656618870" providerId="AD" clId="Web-{0FC91402-D5C2-4B05-9EDE-A524060D4509}" dt="2018-05-17T15:37:01.212" v="1"/>
          <ac:spMkLst>
            <pc:docMk/>
            <pc:sldMk cId="2825221266" sldId="365"/>
            <ac:spMk id="10" creationId="{ACA682C8-BFEB-47E7-B728-7225A2C0B34B}"/>
          </ac:spMkLst>
        </pc:spChg>
      </pc:sldChg>
      <pc:sldChg chg="modSp">
        <pc:chgData name="Sue Chattoe" userId="S::sue.chattoe@classroomsecrets.co.uk::741ab44a-d9c5-47bd-b16d-18b656618870" providerId="AD" clId="Web-{0FC91402-D5C2-4B05-9EDE-A524060D4509}" dt="2018-05-17T15:36:45.384" v="0"/>
        <pc:sldMkLst>
          <pc:docMk/>
          <pc:sldMk cId="3183323376" sldId="366"/>
        </pc:sldMkLst>
        <pc:spChg chg="mod">
          <ac:chgData name="Sue Chattoe" userId="S::sue.chattoe@classroomsecrets.co.uk::741ab44a-d9c5-47bd-b16d-18b656618870" providerId="AD" clId="Web-{0FC91402-D5C2-4B05-9EDE-A524060D4509}" dt="2018-05-17T15:36:45.384" v="0"/>
          <ac:spMkLst>
            <pc:docMk/>
            <pc:sldMk cId="3183323376" sldId="366"/>
            <ac:spMk id="10" creationId="{ACA682C8-BFEB-47E7-B728-7225A2C0B34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24/05/2018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24/05/2018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24/05/2018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24/05/2018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24/05/2018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24/05/2018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24/05/2018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24/05/2018</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classroomsecrets.co.uk/search/?fwp_topic=white-rose" TargetMode="External"/><Relationship Id="rId3" Type="http://schemas.openxmlformats.org/officeDocument/2006/relationships/image" Target="../media/image2.png"/><Relationship Id="rId7" Type="http://schemas.openxmlformats.org/officeDocument/2006/relationships/hyperlink" Target="https://classroomsecrets.co.uk/content-domain-filter/?fwp_contentdomain=3g2"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3g4b" TargetMode="External"/><Relationship Id="rId5" Type="http://schemas.openxmlformats.org/officeDocument/2006/relationships/hyperlink" Target="https://classroomsecrets.co.uk/content-domain-filter/?fwp_contentdomain=3g4a" TargetMode="External"/><Relationship Id="rId4" Type="http://schemas.openxmlformats.org/officeDocument/2006/relationships/hyperlink" Target="https://classroomsecrets.co.uk/content-domain-filter/?fwp_contentdomain=3g3a" TargetMode="External"/><Relationship Id="rId9" Type="http://schemas.openxmlformats.org/officeDocument/2006/relationships/hyperlink" Target="https://classroomsecrets.co.uk/recognise-and-describe-2d-shapes-year-3-properties-of-shape-resource-pac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u="sng" dirty="0">
                <a:solidFill>
                  <a:srgbClr val="E7E6E6">
                    <a:lumMod val="50000"/>
                  </a:srgbClr>
                </a:solidFill>
                <a:latin typeface="SassoonCRInfantMedium" panose="02000603020000020003" pitchFamily="2" charset="0"/>
              </a:rPr>
              <a:t>Year 3 – Summer Block 3 – Properties of Shape </a:t>
            </a:r>
          </a:p>
          <a:p>
            <a:pPr lvl="0" algn="ctr"/>
            <a:r>
              <a:rPr lang="en-GB" u="sng" dirty="0">
                <a:solidFill>
                  <a:srgbClr val="E7E6E6">
                    <a:lumMod val="50000"/>
                  </a:srgbClr>
                </a:solidFill>
                <a:latin typeface="SassoonCRInfantMedium" panose="02000603020000020003" pitchFamily="2" charset="0"/>
              </a:rPr>
              <a:t>Recognise and Describe 2D Shapes</a:t>
            </a:r>
          </a:p>
          <a:p>
            <a:pPr lvl="0" algn="ctr"/>
            <a:endParaRPr lang="en-GB" dirty="0">
              <a:solidFill>
                <a:srgbClr val="E7E6E6">
                  <a:lumMod val="25000"/>
                </a:srgbClr>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About This Resource:</a:t>
            </a: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sz="1400" dirty="0">
                <a:solidFill>
                  <a:prstClr val="black"/>
                </a:solidFill>
                <a:latin typeface="SassoonCRInfantMedium" panose="02000603020000020003" pitchFamily="2"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National Curriculum Objectives:</a:t>
            </a:r>
            <a:endParaRPr lang="en-GB" dirty="0">
              <a:solidFill>
                <a:srgbClr val="FF0000"/>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a:p>
            <a:pPr lvl="0" fontAlgn="base">
              <a:defRPr/>
            </a:pPr>
            <a:r>
              <a:rPr lang="en-GB" sz="1400" dirty="0">
                <a:solidFill>
                  <a:prstClr val="black"/>
                </a:solidFill>
                <a:latin typeface="SassoonCRInfantMedium" panose="02000603020000020003" pitchFamily="2" charset="0"/>
              </a:rPr>
              <a:t>Mathematics Year 3: (3G3a) </a:t>
            </a:r>
            <a:r>
              <a:rPr lang="en-GB" sz="1400" dirty="0">
                <a:solidFill>
                  <a:prstClr val="black"/>
                </a:solidFill>
                <a:latin typeface="SassoonCRInfantMedium" panose="02000603020000020003" pitchFamily="2" charset="0"/>
                <a:hlinkClick r:id="rId4"/>
              </a:rPr>
              <a:t>Draw 2-D shapes</a:t>
            </a:r>
            <a:endParaRPr lang="en-GB" sz="1400" dirty="0">
              <a:solidFill>
                <a:prstClr val="black"/>
              </a:solidFill>
              <a:latin typeface="SassoonCRInfantMedium" panose="02000603020000020003" pitchFamily="2" charset="0"/>
            </a:endParaRPr>
          </a:p>
          <a:p>
            <a:pPr lvl="0" fontAlgn="base">
              <a:defRPr/>
            </a:pPr>
            <a:r>
              <a:rPr lang="en-GB" sz="1400" dirty="0">
                <a:solidFill>
                  <a:prstClr val="black"/>
                </a:solidFill>
                <a:latin typeface="SassoonCRInfantMedium" panose="02000603020000020003" pitchFamily="2" charset="0"/>
              </a:rPr>
              <a:t>Mathematics Year 3: (3G4a) </a:t>
            </a:r>
            <a:r>
              <a:rPr lang="en-GB" sz="1400" dirty="0">
                <a:solidFill>
                  <a:prstClr val="black"/>
                </a:solidFill>
                <a:latin typeface="SassoonCRInfantMedium" panose="02000603020000020003" pitchFamily="2" charset="0"/>
                <a:hlinkClick r:id="rId5"/>
              </a:rPr>
              <a:t>Recognise angles as a property of shape or a description of a turn</a:t>
            </a:r>
            <a:endParaRPr lang="en-GB" sz="1400" dirty="0">
              <a:solidFill>
                <a:prstClr val="black"/>
              </a:solidFill>
              <a:latin typeface="SassoonCRInfantMedium" panose="02000603020000020003" pitchFamily="2" charset="0"/>
            </a:endParaRPr>
          </a:p>
          <a:p>
            <a:pPr lvl="0" fontAlgn="base">
              <a:defRPr/>
            </a:pPr>
            <a:r>
              <a:rPr lang="en-GB" sz="1400" dirty="0">
                <a:solidFill>
                  <a:prstClr val="black"/>
                </a:solidFill>
                <a:latin typeface="SassoonCRInfantMedium" panose="02000603020000020003" pitchFamily="2" charset="0"/>
              </a:rPr>
              <a:t>Mathematics Year 3: (3G4b) </a:t>
            </a:r>
            <a:r>
              <a:rPr lang="en-GB" sz="1400" dirty="0">
                <a:solidFill>
                  <a:prstClr val="black"/>
                </a:solidFill>
                <a:latin typeface="SassoonCRInfantMedium" panose="02000603020000020003" pitchFamily="2" charset="0"/>
                <a:hlinkClick r:id="rId6"/>
              </a:rPr>
              <a:t>Identify right angles, recognise that two right angles make a half-turn, three make three quarters of a turn and four a complete turn; identify whether angles are greater than or less than a right angle</a:t>
            </a:r>
            <a:endParaRPr lang="en-GB" sz="1400" dirty="0">
              <a:solidFill>
                <a:prstClr val="black"/>
              </a:solidFill>
              <a:latin typeface="SassoonCRInfantMedium" panose="02000603020000020003" pitchFamily="2" charset="0"/>
            </a:endParaRPr>
          </a:p>
          <a:p>
            <a:pPr lvl="0" fontAlgn="base">
              <a:defRPr/>
            </a:pPr>
            <a:r>
              <a:rPr lang="en-GB" sz="1400" dirty="0">
                <a:solidFill>
                  <a:prstClr val="black"/>
                </a:solidFill>
                <a:latin typeface="SassoonCRInfantMedium" panose="02000603020000020003" pitchFamily="2" charset="0"/>
              </a:rPr>
              <a:t>Mathematics Year 3: (3G2) </a:t>
            </a:r>
            <a:r>
              <a:rPr lang="en-GB" sz="1400" dirty="0">
                <a:solidFill>
                  <a:prstClr val="black"/>
                </a:solidFill>
                <a:latin typeface="SassoonCRInfantMedium" panose="02000603020000020003" pitchFamily="2" charset="0"/>
                <a:hlinkClick r:id="rId7"/>
              </a:rPr>
              <a:t>Identify horizontal and vertical lines and pairs of perpendicular and parallel lines </a:t>
            </a:r>
            <a:br>
              <a:rPr lang="en-GB" sz="1400" u="sng" dirty="0">
                <a:solidFill>
                  <a:prstClr val="black"/>
                </a:solidFill>
                <a:latin typeface="SassoonCRInfantMedium" panose="02000603020000020003" pitchFamily="2" charset="0"/>
              </a:rPr>
            </a:br>
            <a:endParaRPr lang="en-GB" sz="1400" u="sng"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a:defRPr/>
            </a:pPr>
            <a:r>
              <a:rPr lang="en-GB" dirty="0">
                <a:solidFill>
                  <a:prstClr val="black"/>
                </a:solidFill>
                <a:latin typeface="SassoonCRInfantMedium" panose="02000603020000020003" pitchFamily="2" charset="0"/>
                <a:hlinkClick r:id="rId8"/>
              </a:rPr>
              <a:t>More resources</a:t>
            </a:r>
            <a:r>
              <a:rPr lang="en-GB" dirty="0">
                <a:solidFill>
                  <a:prstClr val="black"/>
                </a:solidFill>
                <a:latin typeface="SassoonCRInfantMedium" panose="02000603020000020003" pitchFamily="2" charset="0"/>
              </a:rPr>
              <a:t> which follow the same small steps as White Rose.</a:t>
            </a: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a:defRPr/>
            </a:pPr>
            <a:r>
              <a:rPr lang="en-GB" dirty="0">
                <a:solidFill>
                  <a:prstClr val="black"/>
                </a:solidFill>
                <a:latin typeface="SassoonCRInfantMedium" panose="02000603020000020003" pitchFamily="2" charset="0"/>
              </a:rPr>
              <a:t>Did you like this resource? Don’t forget to </a:t>
            </a:r>
            <a:r>
              <a:rPr lang="en-GB" dirty="0">
                <a:solidFill>
                  <a:prstClr val="black"/>
                </a:solidFill>
                <a:latin typeface="SassoonCRInfantMedium" panose="02000603020000020003" pitchFamily="2" charset="0"/>
                <a:hlinkClick r:id="rId9"/>
              </a:rPr>
              <a:t>review</a:t>
            </a:r>
            <a:r>
              <a:rPr lang="en-GB" dirty="0">
                <a:solidFill>
                  <a:prstClr val="black"/>
                </a:solidFill>
                <a:latin typeface="SassoonCRInfantMedium" panose="02000603020000020003" pitchFamily="2"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2000" u="sng" dirty="0">
                <a:solidFill>
                  <a:srgbClr val="E7E6E6">
                    <a:lumMod val="50000"/>
                  </a:srgbClr>
                </a:solidFill>
                <a:latin typeface="SassoonCRInfantMedium" panose="02000603020000020003" pitchFamily="2" charset="0"/>
              </a:rPr>
              <a:t>Year 3 – Summer Block 3 – Properties of Shape</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5400" dirty="0">
                <a:solidFill>
                  <a:schemeClr val="bg2">
                    <a:lumMod val="25000"/>
                  </a:schemeClr>
                </a:solidFill>
                <a:latin typeface="SassoonCRInfantMedium" panose="02000603020000020003" pitchFamily="2" charset="0"/>
              </a:rPr>
              <a:t>Step 7: Recognise and Describe 2D Shapes</a:t>
            </a: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52"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bg2">
                    <a:lumMod val="25000"/>
                  </a:schemeClr>
                </a:solidFill>
                <a:latin typeface="SassoonCRInfantMedium" panose="02000603020000020003" pitchFamily="2" charset="0"/>
              </a:rPr>
              <a:t>Name these 2D shapes.</a:t>
            </a: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800" u="sng" dirty="0">
              <a:solidFill>
                <a:srgbClr val="FF0000"/>
              </a:solidFill>
              <a:latin typeface="SassoonCRInfantMedium" panose="02000603020000020003" pitchFamily="2" charset="0"/>
            </a:endParaRPr>
          </a:p>
          <a:p>
            <a:pPr algn="ctr"/>
            <a:endParaRPr lang="en-GB" sz="2400" u="sng"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p:txBody>
      </p:sp>
      <p:sp>
        <p:nvSpPr>
          <p:cNvPr id="2" name="Right Triangle 1">
            <a:extLst>
              <a:ext uri="{FF2B5EF4-FFF2-40B4-BE49-F238E27FC236}">
                <a16:creationId xmlns:a16="http://schemas.microsoft.com/office/drawing/2014/main" id="{0FD8CBBE-A324-46D0-AB35-D0C96779ADE3}"/>
              </a:ext>
            </a:extLst>
          </p:cNvPr>
          <p:cNvSpPr/>
          <p:nvPr/>
        </p:nvSpPr>
        <p:spPr>
          <a:xfrm>
            <a:off x="640868" y="1502371"/>
            <a:ext cx="1094763" cy="1011662"/>
          </a:xfrm>
          <a:prstGeom prst="rtTriangle">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entagon 2">
            <a:extLst>
              <a:ext uri="{FF2B5EF4-FFF2-40B4-BE49-F238E27FC236}">
                <a16:creationId xmlns:a16="http://schemas.microsoft.com/office/drawing/2014/main" id="{4CCFD051-1DA8-4A0F-8B80-9AD20B97C547}"/>
              </a:ext>
            </a:extLst>
          </p:cNvPr>
          <p:cNvSpPr/>
          <p:nvPr/>
        </p:nvSpPr>
        <p:spPr>
          <a:xfrm>
            <a:off x="3820109" y="1502372"/>
            <a:ext cx="1094763" cy="1011662"/>
          </a:xfrm>
          <a:prstGeom prst="pentagon">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69EB3439-AA27-47FB-BBD1-3D7ECF4C0045}"/>
              </a:ext>
            </a:extLst>
          </p:cNvPr>
          <p:cNvSpPr/>
          <p:nvPr/>
        </p:nvSpPr>
        <p:spPr>
          <a:xfrm>
            <a:off x="5774761" y="3330657"/>
            <a:ext cx="1613008" cy="1011662"/>
          </a:xfrm>
          <a:prstGeom prst="rect">
            <a:avLst/>
          </a:prstGeom>
          <a:solidFill>
            <a:srgbClr val="CC66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10EE839-22C1-4762-AB70-D2EB52C870A6}"/>
              </a:ext>
            </a:extLst>
          </p:cNvPr>
          <p:cNvSpPr/>
          <p:nvPr/>
        </p:nvSpPr>
        <p:spPr>
          <a:xfrm>
            <a:off x="2313125" y="1502372"/>
            <a:ext cx="929490" cy="1011661"/>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Hexagon 5">
            <a:extLst>
              <a:ext uri="{FF2B5EF4-FFF2-40B4-BE49-F238E27FC236}">
                <a16:creationId xmlns:a16="http://schemas.microsoft.com/office/drawing/2014/main" id="{73F642F5-8593-4BD2-A064-0F3B282808A6}"/>
              </a:ext>
            </a:extLst>
          </p:cNvPr>
          <p:cNvSpPr/>
          <p:nvPr/>
        </p:nvSpPr>
        <p:spPr>
          <a:xfrm>
            <a:off x="5492366" y="1502373"/>
            <a:ext cx="1088899" cy="1011661"/>
          </a:xfrm>
          <a:prstGeom prst="hexagon">
            <a:avLst/>
          </a:prstGeom>
          <a:solidFill>
            <a:srgbClr val="FF66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a:extLst>
              <a:ext uri="{FF2B5EF4-FFF2-40B4-BE49-F238E27FC236}">
                <a16:creationId xmlns:a16="http://schemas.microsoft.com/office/drawing/2014/main" id="{7E57F8CE-257E-400F-AA4B-42FBE76A6F18}"/>
              </a:ext>
            </a:extLst>
          </p:cNvPr>
          <p:cNvSpPr/>
          <p:nvPr/>
        </p:nvSpPr>
        <p:spPr>
          <a:xfrm>
            <a:off x="1051906" y="3355002"/>
            <a:ext cx="1908313" cy="1011661"/>
          </a:xfrm>
          <a:prstGeom prst="parallelogram">
            <a:avLst/>
          </a:prstGeom>
          <a:solidFill>
            <a:srgbClr val="FF33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ACA682C8-BFEB-47E7-B728-7225A2C0B34B}"/>
              </a:ext>
            </a:extLst>
          </p:cNvPr>
          <p:cNvSpPr/>
          <p:nvPr/>
        </p:nvSpPr>
        <p:spPr>
          <a:xfrm>
            <a:off x="3767657" y="3367118"/>
            <a:ext cx="1199666" cy="999545"/>
          </a:xfrm>
          <a:prstGeom prst="parallelogram">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rapezoid 10">
            <a:extLst>
              <a:ext uri="{FF2B5EF4-FFF2-40B4-BE49-F238E27FC236}">
                <a16:creationId xmlns:a16="http://schemas.microsoft.com/office/drawing/2014/main" id="{DEA227FB-46D2-4A2B-BFB9-4D3CB25614D4}"/>
              </a:ext>
            </a:extLst>
          </p:cNvPr>
          <p:cNvSpPr/>
          <p:nvPr/>
        </p:nvSpPr>
        <p:spPr>
          <a:xfrm>
            <a:off x="7158759" y="1502372"/>
            <a:ext cx="1377237" cy="1011662"/>
          </a:xfrm>
          <a:prstGeom prst="trapezoid">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a:extLst>
              <a:ext uri="{FF2B5EF4-FFF2-40B4-BE49-F238E27FC236}">
                <a16:creationId xmlns:a16="http://schemas.microsoft.com/office/drawing/2014/main" id="{55BD1DEE-0B5A-4ABD-BCF8-292E00567380}"/>
              </a:ext>
            </a:extLst>
          </p:cNvPr>
          <p:cNvSpPr/>
          <p:nvPr/>
        </p:nvSpPr>
        <p:spPr>
          <a:xfrm>
            <a:off x="1252164" y="4815507"/>
            <a:ext cx="1450950" cy="395277"/>
          </a:xfrm>
          <a:prstGeom prst="roundRect">
            <a:avLst/>
          </a:prstGeom>
          <a:solidFill>
            <a:schemeClr val="bg1">
              <a:lumMod val="8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bg2">
                    <a:lumMod val="25000"/>
                  </a:schemeClr>
                </a:solidFill>
                <a:latin typeface="SassoonCRInfantMedium" panose="02000603020000020003" pitchFamily="2" charset="0"/>
              </a:rPr>
              <a:t>square</a:t>
            </a:r>
            <a:endParaRPr lang="en-US" dirty="0">
              <a:solidFill>
                <a:schemeClr val="bg2">
                  <a:lumMod val="25000"/>
                </a:schemeClr>
              </a:solidFill>
              <a:latin typeface="SassoonCRInfantMedium" panose="02000603020000020003" pitchFamily="2" charset="0"/>
            </a:endParaRPr>
          </a:p>
        </p:txBody>
      </p:sp>
      <p:sp>
        <p:nvSpPr>
          <p:cNvPr id="20" name="Rectangle: Rounded Corners 19">
            <a:extLst>
              <a:ext uri="{FF2B5EF4-FFF2-40B4-BE49-F238E27FC236}">
                <a16:creationId xmlns:a16="http://schemas.microsoft.com/office/drawing/2014/main" id="{C30B5394-133D-4568-8951-F12A0D8B24E1}"/>
              </a:ext>
            </a:extLst>
          </p:cNvPr>
          <p:cNvSpPr/>
          <p:nvPr/>
        </p:nvSpPr>
        <p:spPr>
          <a:xfrm>
            <a:off x="4590814" y="5389253"/>
            <a:ext cx="1450950" cy="395277"/>
          </a:xfrm>
          <a:prstGeom prst="roundRect">
            <a:avLst/>
          </a:prstGeom>
          <a:solidFill>
            <a:schemeClr val="bg1">
              <a:lumMod val="8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bg2">
                    <a:lumMod val="25000"/>
                  </a:schemeClr>
                </a:solidFill>
                <a:latin typeface="SassoonCRInfantMedium" panose="02000603020000020003" pitchFamily="2" charset="0"/>
              </a:rPr>
              <a:t>triangle</a:t>
            </a:r>
            <a:endParaRPr lang="en-US" dirty="0">
              <a:solidFill>
                <a:schemeClr val="bg2">
                  <a:lumMod val="25000"/>
                </a:schemeClr>
              </a:solidFill>
              <a:latin typeface="SassoonCRInfantMedium" panose="02000603020000020003" pitchFamily="2" charset="0"/>
            </a:endParaRPr>
          </a:p>
        </p:txBody>
      </p:sp>
      <p:sp>
        <p:nvSpPr>
          <p:cNvPr id="21" name="Rectangle: Rounded Corners 20">
            <a:extLst>
              <a:ext uri="{FF2B5EF4-FFF2-40B4-BE49-F238E27FC236}">
                <a16:creationId xmlns:a16="http://schemas.microsoft.com/office/drawing/2014/main" id="{6465E540-58EB-4D09-A6FD-D9ACC79BB2E0}"/>
              </a:ext>
            </a:extLst>
          </p:cNvPr>
          <p:cNvSpPr/>
          <p:nvPr/>
        </p:nvSpPr>
        <p:spPr>
          <a:xfrm>
            <a:off x="4590814" y="4820747"/>
            <a:ext cx="1450950" cy="395277"/>
          </a:xfrm>
          <a:prstGeom prst="roundRect">
            <a:avLst/>
          </a:prstGeom>
          <a:solidFill>
            <a:schemeClr val="bg1">
              <a:lumMod val="8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bg2">
                    <a:lumMod val="25000"/>
                  </a:schemeClr>
                </a:solidFill>
                <a:latin typeface="SassoonCRInfantMedium" panose="02000603020000020003" pitchFamily="2" charset="0"/>
              </a:rPr>
              <a:t>pentagon</a:t>
            </a:r>
            <a:endParaRPr lang="en-US" dirty="0">
              <a:solidFill>
                <a:schemeClr val="bg2">
                  <a:lumMod val="25000"/>
                </a:schemeClr>
              </a:solidFill>
              <a:latin typeface="SassoonCRInfantMedium" panose="02000603020000020003" pitchFamily="2" charset="0"/>
            </a:endParaRPr>
          </a:p>
        </p:txBody>
      </p:sp>
      <p:sp>
        <p:nvSpPr>
          <p:cNvPr id="22" name="Rectangle: Rounded Corners 21">
            <a:extLst>
              <a:ext uri="{FF2B5EF4-FFF2-40B4-BE49-F238E27FC236}">
                <a16:creationId xmlns:a16="http://schemas.microsoft.com/office/drawing/2014/main" id="{706E3CC6-146B-453F-AED3-D1C1B3351EF7}"/>
              </a:ext>
            </a:extLst>
          </p:cNvPr>
          <p:cNvSpPr/>
          <p:nvPr/>
        </p:nvSpPr>
        <p:spPr>
          <a:xfrm>
            <a:off x="6266449" y="4815506"/>
            <a:ext cx="1450950" cy="395277"/>
          </a:xfrm>
          <a:prstGeom prst="roundRect">
            <a:avLst/>
          </a:prstGeom>
          <a:solidFill>
            <a:schemeClr val="bg1">
              <a:lumMod val="8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bg2">
                    <a:lumMod val="25000"/>
                  </a:schemeClr>
                </a:solidFill>
                <a:latin typeface="SassoonCRInfantMedium" panose="02000603020000020003" pitchFamily="2" charset="0"/>
              </a:rPr>
              <a:t>hexagon</a:t>
            </a:r>
            <a:endParaRPr lang="en-US" dirty="0">
              <a:solidFill>
                <a:schemeClr val="bg2">
                  <a:lumMod val="25000"/>
                </a:schemeClr>
              </a:solidFill>
              <a:latin typeface="SassoonCRInfantMedium" panose="02000603020000020003" pitchFamily="2" charset="0"/>
            </a:endParaRPr>
          </a:p>
        </p:txBody>
      </p:sp>
      <p:sp>
        <p:nvSpPr>
          <p:cNvPr id="23" name="Rectangle: Rounded Corners 22">
            <a:extLst>
              <a:ext uri="{FF2B5EF4-FFF2-40B4-BE49-F238E27FC236}">
                <a16:creationId xmlns:a16="http://schemas.microsoft.com/office/drawing/2014/main" id="{69181ACC-3E40-4F38-A13D-8AC29BBAF31E}"/>
              </a:ext>
            </a:extLst>
          </p:cNvPr>
          <p:cNvSpPr/>
          <p:nvPr/>
        </p:nvSpPr>
        <p:spPr>
          <a:xfrm>
            <a:off x="2918292" y="4815506"/>
            <a:ext cx="1450950" cy="395277"/>
          </a:xfrm>
          <a:prstGeom prst="roundRect">
            <a:avLst/>
          </a:prstGeom>
          <a:solidFill>
            <a:schemeClr val="bg1">
              <a:lumMod val="8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bg2">
                    <a:lumMod val="25000"/>
                  </a:schemeClr>
                </a:solidFill>
                <a:latin typeface="SassoonCRInfantMedium" panose="02000603020000020003" pitchFamily="2" charset="0"/>
              </a:rPr>
              <a:t>trapezium</a:t>
            </a:r>
            <a:endParaRPr lang="en-US" dirty="0">
              <a:solidFill>
                <a:schemeClr val="bg2">
                  <a:lumMod val="25000"/>
                </a:schemeClr>
              </a:solidFill>
              <a:latin typeface="SassoonCRInfantMedium" panose="02000603020000020003" pitchFamily="2" charset="0"/>
            </a:endParaRPr>
          </a:p>
        </p:txBody>
      </p:sp>
      <p:sp>
        <p:nvSpPr>
          <p:cNvPr id="24" name="Rectangle: Rounded Corners 23">
            <a:extLst>
              <a:ext uri="{FF2B5EF4-FFF2-40B4-BE49-F238E27FC236}">
                <a16:creationId xmlns:a16="http://schemas.microsoft.com/office/drawing/2014/main" id="{6CB9079B-8168-412B-9055-56EDBA0FB103}"/>
              </a:ext>
            </a:extLst>
          </p:cNvPr>
          <p:cNvSpPr/>
          <p:nvPr/>
        </p:nvSpPr>
        <p:spPr>
          <a:xfrm>
            <a:off x="6260664" y="5389253"/>
            <a:ext cx="1450425" cy="395277"/>
          </a:xfrm>
          <a:prstGeom prst="roundRect">
            <a:avLst/>
          </a:prstGeom>
          <a:solidFill>
            <a:schemeClr val="bg1">
              <a:lumMod val="8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bg2">
                    <a:lumMod val="25000"/>
                  </a:schemeClr>
                </a:solidFill>
                <a:latin typeface="SassoonCRInfantMedium" panose="02000603020000020003" pitchFamily="2" charset="0"/>
              </a:rPr>
              <a:t>parallelogram</a:t>
            </a:r>
            <a:endParaRPr lang="en-US" dirty="0">
              <a:solidFill>
                <a:schemeClr val="bg2">
                  <a:lumMod val="25000"/>
                </a:schemeClr>
              </a:solidFill>
              <a:latin typeface="SassoonCRInfantMedium" panose="02000603020000020003" pitchFamily="2" charset="0"/>
            </a:endParaRPr>
          </a:p>
        </p:txBody>
      </p:sp>
      <p:sp>
        <p:nvSpPr>
          <p:cNvPr id="25" name="Rectangle: Rounded Corners 24">
            <a:extLst>
              <a:ext uri="{FF2B5EF4-FFF2-40B4-BE49-F238E27FC236}">
                <a16:creationId xmlns:a16="http://schemas.microsoft.com/office/drawing/2014/main" id="{35BC5A10-42D5-4015-A5BD-F672DB8A4701}"/>
              </a:ext>
            </a:extLst>
          </p:cNvPr>
          <p:cNvSpPr/>
          <p:nvPr/>
        </p:nvSpPr>
        <p:spPr>
          <a:xfrm>
            <a:off x="2921489" y="5393105"/>
            <a:ext cx="1450950" cy="395277"/>
          </a:xfrm>
          <a:prstGeom prst="roundRect">
            <a:avLst/>
          </a:prstGeom>
          <a:solidFill>
            <a:schemeClr val="bg1">
              <a:lumMod val="8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bg2">
                    <a:lumMod val="25000"/>
                  </a:schemeClr>
                </a:solidFill>
                <a:latin typeface="SassoonCRInfantMedium" panose="02000603020000020003" pitchFamily="2" charset="0"/>
              </a:rPr>
              <a:t>rhombus</a:t>
            </a:r>
            <a:endParaRPr lang="en-US" dirty="0">
              <a:solidFill>
                <a:schemeClr val="bg2">
                  <a:lumMod val="25000"/>
                </a:schemeClr>
              </a:solidFill>
              <a:latin typeface="SassoonCRInfantMedium" panose="02000603020000020003" pitchFamily="2" charset="0"/>
            </a:endParaRPr>
          </a:p>
        </p:txBody>
      </p:sp>
      <p:sp>
        <p:nvSpPr>
          <p:cNvPr id="26" name="Rectangle: Rounded Corners 25">
            <a:extLst>
              <a:ext uri="{FF2B5EF4-FFF2-40B4-BE49-F238E27FC236}">
                <a16:creationId xmlns:a16="http://schemas.microsoft.com/office/drawing/2014/main" id="{E58AE73C-F1A0-4C48-944B-F459538F16F6}"/>
              </a:ext>
            </a:extLst>
          </p:cNvPr>
          <p:cNvSpPr/>
          <p:nvPr/>
        </p:nvSpPr>
        <p:spPr>
          <a:xfrm>
            <a:off x="1252164" y="5389253"/>
            <a:ext cx="1450950" cy="395277"/>
          </a:xfrm>
          <a:prstGeom prst="roundRect">
            <a:avLst/>
          </a:prstGeom>
          <a:solidFill>
            <a:schemeClr val="bg1">
              <a:lumMod val="8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bg2">
                    <a:lumMod val="25000"/>
                  </a:schemeClr>
                </a:solidFill>
                <a:latin typeface="SassoonCRInfantMedium" panose="02000603020000020003" pitchFamily="2" charset="0"/>
              </a:rPr>
              <a:t>rectangle</a:t>
            </a:r>
            <a:endParaRPr lang="en-US"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3183323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52"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bg2">
                    <a:lumMod val="25000"/>
                  </a:schemeClr>
                </a:solidFill>
                <a:latin typeface="SassoonCRInfantMedium" panose="02000603020000020003" pitchFamily="2" charset="0"/>
              </a:rPr>
              <a:t>Name these 2D shapes.</a:t>
            </a: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800" u="sng" dirty="0">
              <a:solidFill>
                <a:srgbClr val="FF0000"/>
              </a:solidFill>
              <a:latin typeface="SassoonCRInfantMedium" panose="02000603020000020003" pitchFamily="2" charset="0"/>
            </a:endParaRPr>
          </a:p>
          <a:p>
            <a:pPr algn="ctr"/>
            <a:endParaRPr lang="en-GB" sz="2400" u="sng"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p:txBody>
      </p:sp>
      <p:sp>
        <p:nvSpPr>
          <p:cNvPr id="2" name="Right Triangle 1">
            <a:extLst>
              <a:ext uri="{FF2B5EF4-FFF2-40B4-BE49-F238E27FC236}">
                <a16:creationId xmlns:a16="http://schemas.microsoft.com/office/drawing/2014/main" id="{0FD8CBBE-A324-46D0-AB35-D0C96779ADE3}"/>
              </a:ext>
            </a:extLst>
          </p:cNvPr>
          <p:cNvSpPr/>
          <p:nvPr/>
        </p:nvSpPr>
        <p:spPr>
          <a:xfrm>
            <a:off x="640868" y="1502371"/>
            <a:ext cx="1094763" cy="1011662"/>
          </a:xfrm>
          <a:prstGeom prst="rtTriangle">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entagon 2">
            <a:extLst>
              <a:ext uri="{FF2B5EF4-FFF2-40B4-BE49-F238E27FC236}">
                <a16:creationId xmlns:a16="http://schemas.microsoft.com/office/drawing/2014/main" id="{4CCFD051-1DA8-4A0F-8B80-9AD20B97C547}"/>
              </a:ext>
            </a:extLst>
          </p:cNvPr>
          <p:cNvSpPr/>
          <p:nvPr/>
        </p:nvSpPr>
        <p:spPr>
          <a:xfrm>
            <a:off x="3820109" y="1502372"/>
            <a:ext cx="1094763" cy="1011662"/>
          </a:xfrm>
          <a:prstGeom prst="pentagon">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69EB3439-AA27-47FB-BBD1-3D7ECF4C0045}"/>
              </a:ext>
            </a:extLst>
          </p:cNvPr>
          <p:cNvSpPr/>
          <p:nvPr/>
        </p:nvSpPr>
        <p:spPr>
          <a:xfrm>
            <a:off x="5774761" y="3330657"/>
            <a:ext cx="1613008" cy="1011662"/>
          </a:xfrm>
          <a:prstGeom prst="rect">
            <a:avLst/>
          </a:prstGeom>
          <a:solidFill>
            <a:srgbClr val="CC66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10EE839-22C1-4762-AB70-D2EB52C870A6}"/>
              </a:ext>
            </a:extLst>
          </p:cNvPr>
          <p:cNvSpPr/>
          <p:nvPr/>
        </p:nvSpPr>
        <p:spPr>
          <a:xfrm>
            <a:off x="2313125" y="1502372"/>
            <a:ext cx="929490" cy="1011661"/>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Hexagon 5">
            <a:extLst>
              <a:ext uri="{FF2B5EF4-FFF2-40B4-BE49-F238E27FC236}">
                <a16:creationId xmlns:a16="http://schemas.microsoft.com/office/drawing/2014/main" id="{73F642F5-8593-4BD2-A064-0F3B282808A6}"/>
              </a:ext>
            </a:extLst>
          </p:cNvPr>
          <p:cNvSpPr/>
          <p:nvPr/>
        </p:nvSpPr>
        <p:spPr>
          <a:xfrm>
            <a:off x="5492366" y="1502373"/>
            <a:ext cx="1088899" cy="1011661"/>
          </a:xfrm>
          <a:prstGeom prst="hexagon">
            <a:avLst/>
          </a:prstGeom>
          <a:solidFill>
            <a:srgbClr val="FF66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a:extLst>
              <a:ext uri="{FF2B5EF4-FFF2-40B4-BE49-F238E27FC236}">
                <a16:creationId xmlns:a16="http://schemas.microsoft.com/office/drawing/2014/main" id="{7E57F8CE-257E-400F-AA4B-42FBE76A6F18}"/>
              </a:ext>
            </a:extLst>
          </p:cNvPr>
          <p:cNvSpPr/>
          <p:nvPr/>
        </p:nvSpPr>
        <p:spPr>
          <a:xfrm>
            <a:off x="1051906" y="3355002"/>
            <a:ext cx="1908313" cy="1011661"/>
          </a:xfrm>
          <a:prstGeom prst="parallelogram">
            <a:avLst/>
          </a:prstGeom>
          <a:solidFill>
            <a:srgbClr val="FF33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ACA682C8-BFEB-47E7-B728-7225A2C0B34B}"/>
              </a:ext>
            </a:extLst>
          </p:cNvPr>
          <p:cNvSpPr/>
          <p:nvPr/>
        </p:nvSpPr>
        <p:spPr>
          <a:xfrm>
            <a:off x="3767657" y="3367118"/>
            <a:ext cx="1199666" cy="999545"/>
          </a:xfrm>
          <a:prstGeom prst="parallelogram">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rapezoid 10">
            <a:extLst>
              <a:ext uri="{FF2B5EF4-FFF2-40B4-BE49-F238E27FC236}">
                <a16:creationId xmlns:a16="http://schemas.microsoft.com/office/drawing/2014/main" id="{DEA227FB-46D2-4A2B-BFB9-4D3CB25614D4}"/>
              </a:ext>
            </a:extLst>
          </p:cNvPr>
          <p:cNvSpPr/>
          <p:nvPr/>
        </p:nvSpPr>
        <p:spPr>
          <a:xfrm>
            <a:off x="7158759" y="1502372"/>
            <a:ext cx="1377237" cy="1011662"/>
          </a:xfrm>
          <a:prstGeom prst="trapezoid">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a:extLst>
              <a:ext uri="{FF2B5EF4-FFF2-40B4-BE49-F238E27FC236}">
                <a16:creationId xmlns:a16="http://schemas.microsoft.com/office/drawing/2014/main" id="{55BD1DEE-0B5A-4ABD-BCF8-292E00567380}"/>
              </a:ext>
            </a:extLst>
          </p:cNvPr>
          <p:cNvSpPr/>
          <p:nvPr/>
        </p:nvSpPr>
        <p:spPr>
          <a:xfrm>
            <a:off x="2053862" y="2629486"/>
            <a:ext cx="1450950" cy="395277"/>
          </a:xfrm>
          <a:prstGeom prst="roundRect">
            <a:avLst/>
          </a:prstGeom>
          <a:solidFill>
            <a:schemeClr val="bg1">
              <a:lumMod val="8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rgbClr val="FF0000"/>
                </a:solidFill>
                <a:latin typeface="SassoonCRInfantMedium" panose="02000603020000020003" pitchFamily="2" charset="0"/>
              </a:rPr>
              <a:t>square</a:t>
            </a:r>
            <a:endParaRPr lang="en-US" dirty="0">
              <a:solidFill>
                <a:srgbClr val="FF0000"/>
              </a:solidFill>
              <a:latin typeface="SassoonCRInfantMedium" panose="02000603020000020003" pitchFamily="2" charset="0"/>
            </a:endParaRPr>
          </a:p>
        </p:txBody>
      </p:sp>
      <p:sp>
        <p:nvSpPr>
          <p:cNvPr id="20" name="Rectangle: Rounded Corners 19">
            <a:extLst>
              <a:ext uri="{FF2B5EF4-FFF2-40B4-BE49-F238E27FC236}">
                <a16:creationId xmlns:a16="http://schemas.microsoft.com/office/drawing/2014/main" id="{C30B5394-133D-4568-8951-F12A0D8B24E1}"/>
              </a:ext>
            </a:extLst>
          </p:cNvPr>
          <p:cNvSpPr/>
          <p:nvPr/>
        </p:nvSpPr>
        <p:spPr>
          <a:xfrm>
            <a:off x="459507" y="2624421"/>
            <a:ext cx="1450950" cy="395277"/>
          </a:xfrm>
          <a:prstGeom prst="roundRect">
            <a:avLst/>
          </a:prstGeom>
          <a:solidFill>
            <a:schemeClr val="bg1">
              <a:lumMod val="8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rgbClr val="FF0000"/>
                </a:solidFill>
                <a:latin typeface="SassoonCRInfantMedium" panose="02000603020000020003" pitchFamily="2" charset="0"/>
              </a:rPr>
              <a:t>triangle</a:t>
            </a:r>
            <a:endParaRPr lang="en-US" dirty="0">
              <a:solidFill>
                <a:srgbClr val="FF0000"/>
              </a:solidFill>
              <a:latin typeface="SassoonCRInfantMedium" panose="02000603020000020003" pitchFamily="2" charset="0"/>
            </a:endParaRPr>
          </a:p>
        </p:txBody>
      </p:sp>
      <p:sp>
        <p:nvSpPr>
          <p:cNvPr id="21" name="Rectangle: Rounded Corners 20">
            <a:extLst>
              <a:ext uri="{FF2B5EF4-FFF2-40B4-BE49-F238E27FC236}">
                <a16:creationId xmlns:a16="http://schemas.microsoft.com/office/drawing/2014/main" id="{6465E540-58EB-4D09-A6FD-D9ACC79BB2E0}"/>
              </a:ext>
            </a:extLst>
          </p:cNvPr>
          <p:cNvSpPr/>
          <p:nvPr/>
        </p:nvSpPr>
        <p:spPr>
          <a:xfrm>
            <a:off x="3642015" y="2612846"/>
            <a:ext cx="1450950" cy="395277"/>
          </a:xfrm>
          <a:prstGeom prst="roundRect">
            <a:avLst/>
          </a:prstGeom>
          <a:solidFill>
            <a:schemeClr val="bg1">
              <a:lumMod val="8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rgbClr val="FF0000"/>
                </a:solidFill>
                <a:latin typeface="SassoonCRInfantMedium" panose="02000603020000020003" pitchFamily="2" charset="0"/>
              </a:rPr>
              <a:t>pentagon</a:t>
            </a:r>
            <a:endParaRPr lang="en-US" dirty="0">
              <a:solidFill>
                <a:srgbClr val="FF0000"/>
              </a:solidFill>
              <a:latin typeface="SassoonCRInfantMedium" panose="02000603020000020003" pitchFamily="2" charset="0"/>
            </a:endParaRPr>
          </a:p>
        </p:txBody>
      </p:sp>
      <p:sp>
        <p:nvSpPr>
          <p:cNvPr id="22" name="Rectangle: Rounded Corners 21">
            <a:extLst>
              <a:ext uri="{FF2B5EF4-FFF2-40B4-BE49-F238E27FC236}">
                <a16:creationId xmlns:a16="http://schemas.microsoft.com/office/drawing/2014/main" id="{706E3CC6-146B-453F-AED3-D1C1B3351EF7}"/>
              </a:ext>
            </a:extLst>
          </p:cNvPr>
          <p:cNvSpPr/>
          <p:nvPr/>
        </p:nvSpPr>
        <p:spPr>
          <a:xfrm>
            <a:off x="5311340" y="2600716"/>
            <a:ext cx="1450950" cy="395277"/>
          </a:xfrm>
          <a:prstGeom prst="roundRect">
            <a:avLst/>
          </a:prstGeom>
          <a:solidFill>
            <a:schemeClr val="bg1">
              <a:lumMod val="8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rgbClr val="FF0000"/>
                </a:solidFill>
                <a:latin typeface="SassoonCRInfantMedium" panose="02000603020000020003" pitchFamily="2" charset="0"/>
              </a:rPr>
              <a:t>hexagon</a:t>
            </a:r>
            <a:endParaRPr lang="en-US" dirty="0">
              <a:solidFill>
                <a:srgbClr val="FF0000"/>
              </a:solidFill>
              <a:latin typeface="SassoonCRInfantMedium" panose="02000603020000020003" pitchFamily="2" charset="0"/>
            </a:endParaRPr>
          </a:p>
        </p:txBody>
      </p:sp>
      <p:sp>
        <p:nvSpPr>
          <p:cNvPr id="23" name="Rectangle: Rounded Corners 22">
            <a:extLst>
              <a:ext uri="{FF2B5EF4-FFF2-40B4-BE49-F238E27FC236}">
                <a16:creationId xmlns:a16="http://schemas.microsoft.com/office/drawing/2014/main" id="{69181ACC-3E40-4F38-A13D-8AC29BBAF31E}"/>
              </a:ext>
            </a:extLst>
          </p:cNvPr>
          <p:cNvSpPr/>
          <p:nvPr/>
        </p:nvSpPr>
        <p:spPr>
          <a:xfrm>
            <a:off x="7121902" y="2600716"/>
            <a:ext cx="1450950" cy="395277"/>
          </a:xfrm>
          <a:prstGeom prst="roundRect">
            <a:avLst/>
          </a:prstGeom>
          <a:solidFill>
            <a:schemeClr val="bg1">
              <a:lumMod val="8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rgbClr val="FF0000"/>
                </a:solidFill>
                <a:latin typeface="SassoonCRInfantMedium" panose="02000603020000020003" pitchFamily="2" charset="0"/>
              </a:rPr>
              <a:t>trapezium</a:t>
            </a:r>
            <a:endParaRPr lang="en-US" dirty="0">
              <a:solidFill>
                <a:srgbClr val="FF0000"/>
              </a:solidFill>
              <a:latin typeface="SassoonCRInfantMedium" panose="02000603020000020003" pitchFamily="2" charset="0"/>
            </a:endParaRPr>
          </a:p>
        </p:txBody>
      </p:sp>
      <p:sp>
        <p:nvSpPr>
          <p:cNvPr id="24" name="Rectangle: Rounded Corners 23">
            <a:extLst>
              <a:ext uri="{FF2B5EF4-FFF2-40B4-BE49-F238E27FC236}">
                <a16:creationId xmlns:a16="http://schemas.microsoft.com/office/drawing/2014/main" id="{6CB9079B-8168-412B-9055-56EDBA0FB103}"/>
              </a:ext>
            </a:extLst>
          </p:cNvPr>
          <p:cNvSpPr/>
          <p:nvPr/>
        </p:nvSpPr>
        <p:spPr>
          <a:xfrm>
            <a:off x="1141465" y="4493369"/>
            <a:ext cx="1450425" cy="395277"/>
          </a:xfrm>
          <a:prstGeom prst="roundRect">
            <a:avLst/>
          </a:prstGeom>
          <a:solidFill>
            <a:schemeClr val="bg2">
              <a:lumMod val="9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rgbClr val="FF0000"/>
                </a:solidFill>
                <a:latin typeface="SassoonCRInfantMedium" panose="02000603020000020003" pitchFamily="2" charset="0"/>
              </a:rPr>
              <a:t>parallelogram</a:t>
            </a:r>
            <a:endParaRPr lang="en-US" dirty="0">
              <a:solidFill>
                <a:srgbClr val="FF0000"/>
              </a:solidFill>
              <a:latin typeface="SassoonCRInfantMedium" panose="02000603020000020003" pitchFamily="2" charset="0"/>
            </a:endParaRPr>
          </a:p>
        </p:txBody>
      </p:sp>
      <p:sp>
        <p:nvSpPr>
          <p:cNvPr id="25" name="Rectangle: Rounded Corners 24">
            <a:extLst>
              <a:ext uri="{FF2B5EF4-FFF2-40B4-BE49-F238E27FC236}">
                <a16:creationId xmlns:a16="http://schemas.microsoft.com/office/drawing/2014/main" id="{35BC5A10-42D5-4015-A5BD-F672DB8A4701}"/>
              </a:ext>
            </a:extLst>
          </p:cNvPr>
          <p:cNvSpPr/>
          <p:nvPr/>
        </p:nvSpPr>
        <p:spPr>
          <a:xfrm>
            <a:off x="3498365" y="4493368"/>
            <a:ext cx="1450950" cy="395277"/>
          </a:xfrm>
          <a:prstGeom prst="roundRect">
            <a:avLst/>
          </a:prstGeom>
          <a:solidFill>
            <a:schemeClr val="bg2">
              <a:lumMod val="9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rgbClr val="FF0000"/>
                </a:solidFill>
                <a:latin typeface="SassoonCRInfantMedium" panose="02000603020000020003" pitchFamily="2" charset="0"/>
              </a:rPr>
              <a:t>rhombus</a:t>
            </a:r>
            <a:endParaRPr lang="en-US" dirty="0">
              <a:solidFill>
                <a:srgbClr val="FF0000"/>
              </a:solidFill>
              <a:latin typeface="SassoonCRInfantMedium" panose="02000603020000020003" pitchFamily="2" charset="0"/>
            </a:endParaRPr>
          </a:p>
        </p:txBody>
      </p:sp>
      <p:sp>
        <p:nvSpPr>
          <p:cNvPr id="26" name="Rectangle: Rounded Corners 25">
            <a:extLst>
              <a:ext uri="{FF2B5EF4-FFF2-40B4-BE49-F238E27FC236}">
                <a16:creationId xmlns:a16="http://schemas.microsoft.com/office/drawing/2014/main" id="{E58AE73C-F1A0-4C48-944B-F459538F16F6}"/>
              </a:ext>
            </a:extLst>
          </p:cNvPr>
          <p:cNvSpPr/>
          <p:nvPr/>
        </p:nvSpPr>
        <p:spPr>
          <a:xfrm>
            <a:off x="5855790" y="4493369"/>
            <a:ext cx="1450950" cy="395277"/>
          </a:xfrm>
          <a:prstGeom prst="roundRect">
            <a:avLst/>
          </a:prstGeom>
          <a:solidFill>
            <a:schemeClr val="bg2">
              <a:lumMod val="9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rgbClr val="FF0000"/>
                </a:solidFill>
                <a:latin typeface="SassoonCRInfantMedium" panose="02000603020000020003" pitchFamily="2" charset="0"/>
              </a:rPr>
              <a:t>rectangle</a:t>
            </a:r>
            <a:endParaRPr lang="en-US"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825221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Label the shapes.</a:t>
            </a:r>
          </a:p>
          <a:p>
            <a:pPr algn="ctr"/>
            <a:endParaRPr lang="en-GB" sz="2000" u="sng" dirty="0">
              <a:solidFill>
                <a:schemeClr val="bg2">
                  <a:lumMod val="50000"/>
                </a:scheme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7AA8401A-52F6-4DD4-BDFA-7E7A64560014}"/>
              </a:ext>
            </a:extLst>
          </p:cNvPr>
          <p:cNvGrpSpPr/>
          <p:nvPr/>
        </p:nvGrpSpPr>
        <p:grpSpPr>
          <a:xfrm>
            <a:off x="972700" y="1773517"/>
            <a:ext cx="7198601" cy="1381499"/>
            <a:chOff x="263688" y="948746"/>
            <a:chExt cx="3837422" cy="736449"/>
          </a:xfrm>
        </p:grpSpPr>
        <p:sp>
          <p:nvSpPr>
            <p:cNvPr id="7" name="Flowchart: Manual Input 6">
              <a:extLst>
                <a:ext uri="{FF2B5EF4-FFF2-40B4-BE49-F238E27FC236}">
                  <a16:creationId xmlns:a16="http://schemas.microsoft.com/office/drawing/2014/main" id="{38EB4E18-F788-4741-AAA3-FE2578FBBF86}"/>
                </a:ext>
              </a:extLst>
            </p:cNvPr>
            <p:cNvSpPr/>
            <p:nvPr/>
          </p:nvSpPr>
          <p:spPr>
            <a:xfrm>
              <a:off x="3329292" y="962704"/>
              <a:ext cx="771818" cy="703911"/>
            </a:xfrm>
            <a:prstGeom prst="flowChartManualInpu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Hexagon 8">
              <a:extLst>
                <a:ext uri="{FF2B5EF4-FFF2-40B4-BE49-F238E27FC236}">
                  <a16:creationId xmlns:a16="http://schemas.microsoft.com/office/drawing/2014/main" id="{84F6A519-92A2-4CA7-BC0B-0DD733C2EA37}"/>
                </a:ext>
              </a:extLst>
            </p:cNvPr>
            <p:cNvSpPr/>
            <p:nvPr/>
          </p:nvSpPr>
          <p:spPr>
            <a:xfrm>
              <a:off x="1753746" y="948746"/>
              <a:ext cx="857306" cy="731826"/>
            </a:xfrm>
            <a:prstGeom prst="hex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9">
              <a:extLst>
                <a:ext uri="{FF2B5EF4-FFF2-40B4-BE49-F238E27FC236}">
                  <a16:creationId xmlns:a16="http://schemas.microsoft.com/office/drawing/2014/main" id="{A4B03EB5-1E14-436F-87E9-B22CDF3F25BA}"/>
                </a:ext>
              </a:extLst>
            </p:cNvPr>
            <p:cNvSpPr/>
            <p:nvPr/>
          </p:nvSpPr>
          <p:spPr>
            <a:xfrm>
              <a:off x="263688" y="953370"/>
              <a:ext cx="771818" cy="731825"/>
            </a:xfrm>
            <a:prstGeom prst="pentagon">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aphicFrame>
        <p:nvGraphicFramePr>
          <p:cNvPr id="11" name="Table 10">
            <a:extLst>
              <a:ext uri="{FF2B5EF4-FFF2-40B4-BE49-F238E27FC236}">
                <a16:creationId xmlns:a16="http://schemas.microsoft.com/office/drawing/2014/main" id="{DDA33F91-1C29-461B-883C-2210B76AC90B}"/>
              </a:ext>
            </a:extLst>
          </p:cNvPr>
          <p:cNvGraphicFramePr>
            <a:graphicFrameLocks noGrp="1"/>
          </p:cNvGraphicFramePr>
          <p:nvPr>
            <p:extLst>
              <p:ext uri="{D42A27DB-BD31-4B8C-83A1-F6EECF244321}">
                <p14:modId xmlns:p14="http://schemas.microsoft.com/office/powerpoint/2010/main" val="570876227"/>
              </p:ext>
            </p:extLst>
          </p:nvPr>
        </p:nvGraphicFramePr>
        <p:xfrm>
          <a:off x="589935" y="3851617"/>
          <a:ext cx="7964130" cy="789211"/>
        </p:xfrm>
        <a:graphic>
          <a:graphicData uri="http://schemas.openxmlformats.org/drawingml/2006/table">
            <a:tbl>
              <a:tblPr firstRow="1" bandRow="1">
                <a:tableStyleId>{5940675A-B579-460E-94D1-54222C63F5DA}</a:tableStyleId>
              </a:tblPr>
              <a:tblGrid>
                <a:gridCol w="2654710">
                  <a:extLst>
                    <a:ext uri="{9D8B030D-6E8A-4147-A177-3AD203B41FA5}">
                      <a16:colId xmlns:a16="http://schemas.microsoft.com/office/drawing/2014/main" val="2165612954"/>
                    </a:ext>
                  </a:extLst>
                </a:gridCol>
                <a:gridCol w="2654710">
                  <a:extLst>
                    <a:ext uri="{9D8B030D-6E8A-4147-A177-3AD203B41FA5}">
                      <a16:colId xmlns:a16="http://schemas.microsoft.com/office/drawing/2014/main" val="2862913984"/>
                    </a:ext>
                  </a:extLst>
                </a:gridCol>
                <a:gridCol w="2654710">
                  <a:extLst>
                    <a:ext uri="{9D8B030D-6E8A-4147-A177-3AD203B41FA5}">
                      <a16:colId xmlns:a16="http://schemas.microsoft.com/office/drawing/2014/main" val="3028819731"/>
                    </a:ext>
                  </a:extLst>
                </a:gridCol>
              </a:tblGrid>
              <a:tr h="789211">
                <a:tc>
                  <a:txBody>
                    <a:bodyPr/>
                    <a:lstStyle/>
                    <a:p>
                      <a:pPr algn="l"/>
                      <a:r>
                        <a:rPr lang="en-GB" sz="2400" spc="-300" dirty="0">
                          <a:latin typeface="SassoonCRInfantMedium" panose="02000603020000020003" pitchFamily="2" charset="0"/>
                        </a:rPr>
                        <a:t>_______________</a:t>
                      </a:r>
                      <a:endParaRPr lang="en-GB" sz="2400" spc="-300" dirty="0"/>
                    </a:p>
                  </a:txBody>
                  <a:tcPr marL="210844" marR="210844" marT="105422" marB="105422">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spc="-300" dirty="0">
                          <a:latin typeface="SassoonCRInfantMedium" panose="02000603020000020003" pitchFamily="2" charset="0"/>
                        </a:rPr>
                        <a:t>_______________</a:t>
                      </a:r>
                      <a:endParaRPr lang="en-GB" sz="2400" dirty="0"/>
                    </a:p>
                  </a:txBody>
                  <a:tcPr marL="210844" marR="210844" marT="105422" marB="105422">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r>
                        <a:rPr lang="en-GB" sz="2400" spc="-300" dirty="0">
                          <a:latin typeface="SassoonCRInfantMedium" panose="02000603020000020003" pitchFamily="2" charset="0"/>
                        </a:rPr>
                        <a:t>_______________</a:t>
                      </a:r>
                      <a:endParaRPr lang="en-GB" sz="2400" dirty="0"/>
                    </a:p>
                  </a:txBody>
                  <a:tcPr marL="210844" marR="210844" marT="105422" marB="10542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03835703"/>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Label the shapes.</a:t>
            </a:r>
          </a:p>
          <a:p>
            <a:pPr algn="ctr"/>
            <a:endParaRPr lang="en-GB" sz="2000" u="sng" dirty="0">
              <a:solidFill>
                <a:schemeClr val="bg2">
                  <a:lumMod val="50000"/>
                </a:scheme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7AA8401A-52F6-4DD4-BDFA-7E7A64560014}"/>
              </a:ext>
            </a:extLst>
          </p:cNvPr>
          <p:cNvGrpSpPr/>
          <p:nvPr/>
        </p:nvGrpSpPr>
        <p:grpSpPr>
          <a:xfrm>
            <a:off x="972700" y="1773517"/>
            <a:ext cx="7198601" cy="1381499"/>
            <a:chOff x="263688" y="948746"/>
            <a:chExt cx="3837422" cy="736449"/>
          </a:xfrm>
        </p:grpSpPr>
        <p:sp>
          <p:nvSpPr>
            <p:cNvPr id="7" name="Flowchart: Manual Input 6">
              <a:extLst>
                <a:ext uri="{FF2B5EF4-FFF2-40B4-BE49-F238E27FC236}">
                  <a16:creationId xmlns:a16="http://schemas.microsoft.com/office/drawing/2014/main" id="{38EB4E18-F788-4741-AAA3-FE2578FBBF86}"/>
                </a:ext>
              </a:extLst>
            </p:cNvPr>
            <p:cNvSpPr/>
            <p:nvPr/>
          </p:nvSpPr>
          <p:spPr>
            <a:xfrm>
              <a:off x="3329292" y="962704"/>
              <a:ext cx="771818" cy="703911"/>
            </a:xfrm>
            <a:prstGeom prst="flowChartManualInpu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Hexagon 8">
              <a:extLst>
                <a:ext uri="{FF2B5EF4-FFF2-40B4-BE49-F238E27FC236}">
                  <a16:creationId xmlns:a16="http://schemas.microsoft.com/office/drawing/2014/main" id="{84F6A519-92A2-4CA7-BC0B-0DD733C2EA37}"/>
                </a:ext>
              </a:extLst>
            </p:cNvPr>
            <p:cNvSpPr/>
            <p:nvPr/>
          </p:nvSpPr>
          <p:spPr>
            <a:xfrm>
              <a:off x="1753746" y="948746"/>
              <a:ext cx="857306" cy="731826"/>
            </a:xfrm>
            <a:prstGeom prst="hex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9">
              <a:extLst>
                <a:ext uri="{FF2B5EF4-FFF2-40B4-BE49-F238E27FC236}">
                  <a16:creationId xmlns:a16="http://schemas.microsoft.com/office/drawing/2014/main" id="{A4B03EB5-1E14-436F-87E9-B22CDF3F25BA}"/>
                </a:ext>
              </a:extLst>
            </p:cNvPr>
            <p:cNvSpPr/>
            <p:nvPr/>
          </p:nvSpPr>
          <p:spPr>
            <a:xfrm>
              <a:off x="263688" y="953370"/>
              <a:ext cx="771818" cy="731825"/>
            </a:xfrm>
            <a:prstGeom prst="pentagon">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aphicFrame>
        <p:nvGraphicFramePr>
          <p:cNvPr id="11" name="Table 10">
            <a:extLst>
              <a:ext uri="{FF2B5EF4-FFF2-40B4-BE49-F238E27FC236}">
                <a16:creationId xmlns:a16="http://schemas.microsoft.com/office/drawing/2014/main" id="{DDA33F91-1C29-461B-883C-2210B76AC90B}"/>
              </a:ext>
            </a:extLst>
          </p:cNvPr>
          <p:cNvGraphicFramePr>
            <a:graphicFrameLocks noGrp="1"/>
          </p:cNvGraphicFramePr>
          <p:nvPr>
            <p:extLst>
              <p:ext uri="{D42A27DB-BD31-4B8C-83A1-F6EECF244321}">
                <p14:modId xmlns:p14="http://schemas.microsoft.com/office/powerpoint/2010/main" val="2024554850"/>
              </p:ext>
            </p:extLst>
          </p:nvPr>
        </p:nvGraphicFramePr>
        <p:xfrm>
          <a:off x="589935" y="3851617"/>
          <a:ext cx="7964130" cy="789211"/>
        </p:xfrm>
        <a:graphic>
          <a:graphicData uri="http://schemas.openxmlformats.org/drawingml/2006/table">
            <a:tbl>
              <a:tblPr firstRow="1" bandRow="1">
                <a:tableStyleId>{5940675A-B579-460E-94D1-54222C63F5DA}</a:tableStyleId>
              </a:tblPr>
              <a:tblGrid>
                <a:gridCol w="2654710">
                  <a:extLst>
                    <a:ext uri="{9D8B030D-6E8A-4147-A177-3AD203B41FA5}">
                      <a16:colId xmlns:a16="http://schemas.microsoft.com/office/drawing/2014/main" val="2165612954"/>
                    </a:ext>
                  </a:extLst>
                </a:gridCol>
                <a:gridCol w="2654710">
                  <a:extLst>
                    <a:ext uri="{9D8B030D-6E8A-4147-A177-3AD203B41FA5}">
                      <a16:colId xmlns:a16="http://schemas.microsoft.com/office/drawing/2014/main" val="2862913984"/>
                    </a:ext>
                  </a:extLst>
                </a:gridCol>
                <a:gridCol w="2654710">
                  <a:extLst>
                    <a:ext uri="{9D8B030D-6E8A-4147-A177-3AD203B41FA5}">
                      <a16:colId xmlns:a16="http://schemas.microsoft.com/office/drawing/2014/main" val="3028819731"/>
                    </a:ext>
                  </a:extLst>
                </a:gridCol>
              </a:tblGrid>
              <a:tr h="789211">
                <a:tc>
                  <a:txBody>
                    <a:bodyPr/>
                    <a:lstStyle/>
                    <a:p>
                      <a:pPr algn="ctr"/>
                      <a:r>
                        <a:rPr kumimoji="0" lang="en-GB" sz="2800" b="0" i="0" u="none" strike="noStrike" kern="1200" cap="none" spc="0" normalizeH="0" baseline="0" noProof="0" dirty="0">
                          <a:ln>
                            <a:noFill/>
                          </a:ln>
                          <a:solidFill>
                            <a:srgbClr val="FF0000"/>
                          </a:solidFill>
                          <a:effectLst/>
                          <a:uLnTx/>
                          <a:uFillTx/>
                          <a:latin typeface="SassoonCRInfantMedium" panose="02000603020000020003" pitchFamily="2" charset="0"/>
                          <a:ea typeface="+mn-ea"/>
                          <a:cs typeface="+mn-cs"/>
                        </a:rPr>
                        <a:t>pentagon</a:t>
                      </a:r>
                      <a:endParaRPr lang="en-GB" sz="2800" spc="-3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kumimoji="0" lang="en-GB" sz="2800" b="0" i="0" u="none" strike="noStrike" kern="1200" cap="none" spc="0" normalizeH="0" baseline="0" noProof="0" dirty="0">
                          <a:ln>
                            <a:noFill/>
                          </a:ln>
                          <a:solidFill>
                            <a:srgbClr val="FF0000"/>
                          </a:solidFill>
                          <a:effectLst/>
                          <a:uLnTx/>
                          <a:uFillTx/>
                          <a:latin typeface="SassoonCRInfantMedium" panose="02000603020000020003" pitchFamily="2" charset="0"/>
                          <a:ea typeface="+mn-ea"/>
                          <a:cs typeface="+mn-cs"/>
                        </a:rPr>
                        <a:t>hexagon</a:t>
                      </a:r>
                      <a:endParaRPr lang="en-GB" sz="2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kumimoji="0" lang="en-GB" sz="2800" b="0" i="0" u="none" strike="noStrike" kern="1200" cap="none" spc="0" normalizeH="0" baseline="0" noProof="0" dirty="0">
                          <a:ln>
                            <a:noFill/>
                          </a:ln>
                          <a:solidFill>
                            <a:srgbClr val="FF0000"/>
                          </a:solidFill>
                          <a:effectLst/>
                          <a:uLnTx/>
                          <a:uFillTx/>
                          <a:latin typeface="SassoonCRInfantMedium" panose="02000603020000020003" pitchFamily="2" charset="0"/>
                          <a:ea typeface="+mn-ea"/>
                          <a:cs typeface="+mn-cs"/>
                        </a:rPr>
                        <a:t>quadrilateral</a:t>
                      </a:r>
                      <a:endParaRPr lang="en-GB" sz="2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03835703"/>
                  </a:ext>
                </a:extLst>
              </a:tr>
            </a:tbl>
          </a:graphicData>
        </a:graphic>
      </p:graphicFrame>
    </p:spTree>
    <p:extLst>
      <p:ext uri="{BB962C8B-B14F-4D97-AF65-F5344CB8AC3E}">
        <p14:creationId xmlns:p14="http://schemas.microsoft.com/office/powerpoint/2010/main" val="1942255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Draw these shapes. Use a ruler.</a:t>
            </a:r>
          </a:p>
          <a:p>
            <a:pPr lvl="0" defTabSz="685800">
              <a:defRPr/>
            </a:pPr>
            <a:endParaRPr lang="en-GB" sz="2400" dirty="0">
              <a:solidFill>
                <a:schemeClr val="tx1"/>
              </a:solidFill>
              <a:latin typeface="SassoonCRInfantMedium" panose="02000603020000020003" pitchFamily="2" charset="0"/>
            </a:endParaRPr>
          </a:p>
          <a:p>
            <a:pPr marL="285750" lvl="0" indent="-285750" defTabSz="685800">
              <a:buFont typeface="Arial" panose="020B0604020202020204" pitchFamily="34" charset="0"/>
              <a:buChar char="•"/>
              <a:defRPr/>
            </a:pPr>
            <a:r>
              <a:rPr lang="en-GB" sz="2400" dirty="0">
                <a:solidFill>
                  <a:schemeClr val="tx1"/>
                </a:solidFill>
                <a:latin typeface="SassoonCRInfantMedium" panose="02000603020000020003" pitchFamily="2" charset="0"/>
              </a:rPr>
              <a:t>A quadrilateral with at least 1 acute angle.</a:t>
            </a:r>
          </a:p>
          <a:p>
            <a:pPr marL="285750" lvl="0" indent="-285750" defTabSz="685800">
              <a:buFont typeface="Arial" panose="020B0604020202020204" pitchFamily="34" charset="0"/>
              <a:buChar char="•"/>
              <a:defRPr/>
            </a:pPr>
            <a:endParaRPr lang="en-GB" sz="2400" dirty="0">
              <a:solidFill>
                <a:schemeClr val="tx1"/>
              </a:solidFill>
              <a:latin typeface="SassoonCRInfantMedium" panose="02000603020000020003" pitchFamily="2" charset="0"/>
            </a:endParaRPr>
          </a:p>
          <a:p>
            <a:pPr marL="285750" lvl="0" indent="-285750" defTabSz="685800">
              <a:buFont typeface="Arial" panose="020B0604020202020204" pitchFamily="34" charset="0"/>
              <a:buChar char="•"/>
              <a:defRPr/>
            </a:pPr>
            <a:endParaRPr lang="en-GB" sz="2400" dirty="0">
              <a:solidFill>
                <a:schemeClr val="tx1"/>
              </a:solidFill>
              <a:latin typeface="SassoonCRInfantMedium" panose="02000603020000020003" pitchFamily="2" charset="0"/>
            </a:endParaRPr>
          </a:p>
          <a:p>
            <a:pPr marL="285750" lvl="0" indent="-285750" defTabSz="685800">
              <a:buFont typeface="Arial" panose="020B0604020202020204" pitchFamily="34" charset="0"/>
              <a:buChar char="•"/>
              <a:defRPr/>
            </a:pPr>
            <a:endParaRPr lang="en-GB" sz="2400" dirty="0">
              <a:solidFill>
                <a:schemeClr val="tx1"/>
              </a:solidFill>
              <a:latin typeface="SassoonCRInfantMedium" panose="02000603020000020003" pitchFamily="2" charset="0"/>
            </a:endParaRPr>
          </a:p>
          <a:p>
            <a:pPr marL="285750" lvl="0" indent="-285750" defTabSz="685800">
              <a:buFont typeface="Arial" panose="020B0604020202020204" pitchFamily="34" charset="0"/>
              <a:buChar char="•"/>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marL="285750" lvl="0" indent="-285750" defTabSz="685800">
              <a:buFont typeface="Arial" panose="020B0604020202020204" pitchFamily="34" charset="0"/>
              <a:buChar char="•"/>
              <a:defRPr/>
            </a:pPr>
            <a:r>
              <a:rPr lang="en-GB" sz="2400" dirty="0">
                <a:solidFill>
                  <a:schemeClr val="tx1"/>
                </a:solidFill>
                <a:latin typeface="SassoonCRInfantMedium" panose="02000603020000020003" pitchFamily="2" charset="0"/>
              </a:rPr>
              <a:t>A triangle where all the sides are different lengths.</a:t>
            </a:r>
          </a:p>
          <a:p>
            <a:pPr algn="ctr"/>
            <a:endParaRPr lang="en-GB" sz="2000" u="sng" dirty="0">
              <a:solidFill>
                <a:schemeClr val="bg2">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3025814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Draw these shapes. Use a ruler.</a:t>
            </a:r>
          </a:p>
          <a:p>
            <a:pPr lvl="0" algn="ctr" defTabSz="685800">
              <a:defRPr/>
            </a:pPr>
            <a:r>
              <a:rPr lang="en-GB" sz="2400" dirty="0">
                <a:solidFill>
                  <a:srgbClr val="FF0000"/>
                </a:solidFill>
                <a:latin typeface="SassoonCRInfantMedium" panose="02000603020000020003" pitchFamily="2" charset="0"/>
              </a:rPr>
              <a:t>Answers will vary, examples given below:</a:t>
            </a:r>
          </a:p>
          <a:p>
            <a:pPr marL="285750" lvl="0" indent="-285750" defTabSz="685800">
              <a:buFont typeface="Arial" panose="020B0604020202020204" pitchFamily="34" charset="0"/>
              <a:buChar char="•"/>
              <a:defRPr/>
            </a:pPr>
            <a:r>
              <a:rPr lang="en-GB" sz="2400" dirty="0">
                <a:solidFill>
                  <a:schemeClr val="tx1"/>
                </a:solidFill>
                <a:latin typeface="SassoonCRInfantMedium" panose="02000603020000020003" pitchFamily="2" charset="0"/>
              </a:rPr>
              <a:t>A quadrilateral with at least 1 acute angle.</a:t>
            </a:r>
          </a:p>
          <a:p>
            <a:pPr marL="285750" lvl="0" indent="-285750" defTabSz="685800">
              <a:buFont typeface="Arial" panose="020B0604020202020204" pitchFamily="34" charset="0"/>
              <a:buChar char="•"/>
              <a:defRPr/>
            </a:pPr>
            <a:endParaRPr lang="en-GB" sz="2400" dirty="0">
              <a:solidFill>
                <a:schemeClr val="tx1"/>
              </a:solidFill>
              <a:latin typeface="SassoonCRInfantMedium" panose="02000603020000020003" pitchFamily="2" charset="0"/>
            </a:endParaRPr>
          </a:p>
          <a:p>
            <a:pPr marL="285750" lvl="0" indent="-285750" defTabSz="685800">
              <a:buFont typeface="Arial" panose="020B0604020202020204" pitchFamily="34" charset="0"/>
              <a:buChar char="•"/>
              <a:defRPr/>
            </a:pPr>
            <a:endParaRPr lang="en-GB" sz="2400" dirty="0">
              <a:solidFill>
                <a:schemeClr val="tx1"/>
              </a:solidFill>
              <a:latin typeface="SassoonCRInfantMedium" panose="02000603020000020003" pitchFamily="2" charset="0"/>
            </a:endParaRPr>
          </a:p>
          <a:p>
            <a:pPr marL="285750" lvl="0" indent="-285750" defTabSz="685800">
              <a:buFont typeface="Arial" panose="020B0604020202020204" pitchFamily="34" charset="0"/>
              <a:buChar char="•"/>
              <a:defRPr/>
            </a:pPr>
            <a:endParaRPr lang="en-GB" sz="2400" dirty="0">
              <a:solidFill>
                <a:schemeClr val="tx1"/>
              </a:solidFill>
              <a:latin typeface="SassoonCRInfantMedium" panose="02000603020000020003" pitchFamily="2" charset="0"/>
            </a:endParaRPr>
          </a:p>
          <a:p>
            <a:pPr marL="285750" lvl="0" indent="-285750" defTabSz="685800">
              <a:buFont typeface="Arial" panose="020B0604020202020204" pitchFamily="34" charset="0"/>
              <a:buChar char="•"/>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marL="285750" lvl="0" indent="-285750" defTabSz="685800">
              <a:buFont typeface="Arial" panose="020B0604020202020204" pitchFamily="34" charset="0"/>
              <a:buChar char="•"/>
              <a:defRPr/>
            </a:pPr>
            <a:r>
              <a:rPr lang="en-GB" sz="2400" dirty="0">
                <a:solidFill>
                  <a:schemeClr val="tx1"/>
                </a:solidFill>
                <a:latin typeface="SassoonCRInfantMedium" panose="02000603020000020003" pitchFamily="2" charset="0"/>
              </a:rPr>
              <a:t>A triangle where all the sides are different lengths.</a:t>
            </a:r>
          </a:p>
          <a:p>
            <a:pPr algn="ctr"/>
            <a:endParaRPr lang="en-GB" sz="2000" u="sng" dirty="0">
              <a:solidFill>
                <a:schemeClr val="bg2">
                  <a:lumMod val="50000"/>
                </a:schemeClr>
              </a:solidFill>
              <a:latin typeface="SassoonCRInfantMedium" panose="02000603020000020003" pitchFamily="2" charset="0"/>
            </a:endParaRPr>
          </a:p>
        </p:txBody>
      </p:sp>
      <p:sp>
        <p:nvSpPr>
          <p:cNvPr id="7" name="Diamond 6">
            <a:extLst>
              <a:ext uri="{FF2B5EF4-FFF2-40B4-BE49-F238E27FC236}">
                <a16:creationId xmlns:a16="http://schemas.microsoft.com/office/drawing/2014/main" id="{AA5DB6D3-B7DB-4EC9-90AC-2A39FD9DCB2C}"/>
              </a:ext>
            </a:extLst>
          </p:cNvPr>
          <p:cNvSpPr/>
          <p:nvPr/>
        </p:nvSpPr>
        <p:spPr>
          <a:xfrm>
            <a:off x="1964833" y="2064307"/>
            <a:ext cx="676881" cy="1722654"/>
          </a:xfrm>
          <a:prstGeom prst="diamond">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Isosceles Triangle 8">
            <a:extLst>
              <a:ext uri="{FF2B5EF4-FFF2-40B4-BE49-F238E27FC236}">
                <a16:creationId xmlns:a16="http://schemas.microsoft.com/office/drawing/2014/main" id="{EDBF62D8-1F99-4C13-9216-058E1103543D}"/>
              </a:ext>
            </a:extLst>
          </p:cNvPr>
          <p:cNvSpPr/>
          <p:nvPr/>
        </p:nvSpPr>
        <p:spPr>
          <a:xfrm>
            <a:off x="1252164" y="4607863"/>
            <a:ext cx="2566627" cy="971018"/>
          </a:xfrm>
          <a:prstGeom prst="triangle">
            <a:avLst>
              <a:gd name="adj" fmla="val 8082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Isosceles Triangle 9">
            <a:extLst>
              <a:ext uri="{FF2B5EF4-FFF2-40B4-BE49-F238E27FC236}">
                <a16:creationId xmlns:a16="http://schemas.microsoft.com/office/drawing/2014/main" id="{39E6F793-2CB9-45F7-BEBF-9769ACE1A5AC}"/>
              </a:ext>
            </a:extLst>
          </p:cNvPr>
          <p:cNvSpPr/>
          <p:nvPr/>
        </p:nvSpPr>
        <p:spPr>
          <a:xfrm rot="9863850">
            <a:off x="5190763" y="4606596"/>
            <a:ext cx="2566627" cy="1247488"/>
          </a:xfrm>
          <a:prstGeom prst="triangle">
            <a:avLst>
              <a:gd name="adj" fmla="val 7050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lowchart: Manual Input 10">
            <a:extLst>
              <a:ext uri="{FF2B5EF4-FFF2-40B4-BE49-F238E27FC236}">
                <a16:creationId xmlns:a16="http://schemas.microsoft.com/office/drawing/2014/main" id="{7894ABB2-421B-4C9A-86F5-DEB3E6041494}"/>
              </a:ext>
            </a:extLst>
          </p:cNvPr>
          <p:cNvSpPr/>
          <p:nvPr/>
        </p:nvSpPr>
        <p:spPr>
          <a:xfrm>
            <a:off x="4845490" y="2265403"/>
            <a:ext cx="1447850" cy="1320461"/>
          </a:xfrm>
          <a:prstGeom prst="flowChartManualInp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Arc 2">
            <a:extLst>
              <a:ext uri="{FF2B5EF4-FFF2-40B4-BE49-F238E27FC236}">
                <a16:creationId xmlns:a16="http://schemas.microsoft.com/office/drawing/2014/main" id="{704793DE-46AD-438A-93B6-1C7ADAD7D533}"/>
              </a:ext>
            </a:extLst>
          </p:cNvPr>
          <p:cNvSpPr/>
          <p:nvPr/>
        </p:nvSpPr>
        <p:spPr>
          <a:xfrm rot="8413071">
            <a:off x="1961273" y="1675596"/>
            <a:ext cx="684000" cy="684000"/>
          </a:xfrm>
          <a:prstGeom prst="arc">
            <a:avLst>
              <a:gd name="adj1" fmla="val 17480289"/>
              <a:gd name="adj2" fmla="val 19676964"/>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 name="Arc 12">
            <a:extLst>
              <a:ext uri="{FF2B5EF4-FFF2-40B4-BE49-F238E27FC236}">
                <a16:creationId xmlns:a16="http://schemas.microsoft.com/office/drawing/2014/main" id="{2696F84E-23C2-425E-BCB1-198DC1A37B49}"/>
              </a:ext>
            </a:extLst>
          </p:cNvPr>
          <p:cNvSpPr/>
          <p:nvPr/>
        </p:nvSpPr>
        <p:spPr>
          <a:xfrm rot="13186929" flipV="1">
            <a:off x="1961273" y="3525832"/>
            <a:ext cx="684000" cy="684000"/>
          </a:xfrm>
          <a:prstGeom prst="arc">
            <a:avLst>
              <a:gd name="adj1" fmla="val 17480289"/>
              <a:gd name="adj2" fmla="val 19676964"/>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 name="Arc 13">
            <a:extLst>
              <a:ext uri="{FF2B5EF4-FFF2-40B4-BE49-F238E27FC236}">
                <a16:creationId xmlns:a16="http://schemas.microsoft.com/office/drawing/2014/main" id="{851096AC-B0BF-4E90-A7CA-7FBBD443A0B7}"/>
              </a:ext>
            </a:extLst>
          </p:cNvPr>
          <p:cNvSpPr/>
          <p:nvPr/>
        </p:nvSpPr>
        <p:spPr>
          <a:xfrm rot="3918733" flipV="1">
            <a:off x="6056570" y="1983658"/>
            <a:ext cx="473539" cy="473539"/>
          </a:xfrm>
          <a:prstGeom prst="arc">
            <a:avLst>
              <a:gd name="adj1" fmla="val 15960743"/>
              <a:gd name="adj2" fmla="val 20272738"/>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631996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Write a list of objects from your classroom which have an obtuse angle.</a:t>
            </a:r>
            <a:endParaRPr lang="en-GB" sz="2000" u="sng"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28400366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Write a list of objects from your classroom which have an obtuse angle.</a:t>
            </a:r>
          </a:p>
          <a:p>
            <a:pPr lvl="0" algn="ctr" defTabSz="685800">
              <a:defRPr/>
            </a:pPr>
            <a:endParaRPr lang="en-GB" sz="2400" u="sng" dirty="0">
              <a:solidFill>
                <a:schemeClr val="tx1"/>
              </a:solidFill>
              <a:latin typeface="SassoonCRInfantMedium" panose="02000603020000020003" pitchFamily="2" charset="0"/>
            </a:endParaRPr>
          </a:p>
          <a:p>
            <a:pPr lvl="0" algn="ctr" defTabSz="685800">
              <a:defRPr/>
            </a:pPr>
            <a:endParaRPr lang="en-GB" sz="2400" u="sng" dirty="0">
              <a:solidFill>
                <a:schemeClr val="tx1"/>
              </a:solidFill>
              <a:latin typeface="SassoonCRInfantMedium" panose="02000603020000020003" pitchFamily="2" charset="0"/>
            </a:endParaRPr>
          </a:p>
          <a:p>
            <a:pPr lvl="0" algn="ctr" defTabSz="685800">
              <a:defRPr/>
            </a:pPr>
            <a:r>
              <a:rPr lang="en-GB" sz="2400" u="sng" dirty="0">
                <a:solidFill>
                  <a:srgbClr val="FF0000"/>
                </a:solidFill>
                <a:latin typeface="SassoonCRInfantMedium" panose="02000603020000020003" pitchFamily="2" charset="0"/>
              </a:rPr>
              <a:t>You may want to fill this answer page in before your lesson.</a:t>
            </a:r>
            <a:endParaRPr lang="en-GB" sz="2000" u="sng"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4157952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Read the description.</a:t>
            </a:r>
          </a:p>
          <a:p>
            <a:pPr algn="ctr"/>
            <a:endParaRPr lang="en-GB" sz="2400" dirty="0">
              <a:solidFill>
                <a:schemeClr val="tx1"/>
              </a:solidFill>
              <a:latin typeface="SassoonCRInfantMedium" panose="02000603020000020003" pitchFamily="2" charset="0"/>
            </a:endParaRPr>
          </a:p>
          <a:p>
            <a:pPr marL="285750" indent="-285750">
              <a:buFont typeface="Arial" panose="020B0604020202020204" pitchFamily="34" charset="0"/>
              <a:buChar char="•"/>
            </a:pPr>
            <a:r>
              <a:rPr lang="en-GB" sz="2400" dirty="0">
                <a:solidFill>
                  <a:schemeClr val="tx1"/>
                </a:solidFill>
                <a:latin typeface="SassoonCRInfantMedium" panose="02000603020000020003" pitchFamily="2" charset="0"/>
              </a:rPr>
              <a:t>Less sides than a pentagon.</a:t>
            </a:r>
          </a:p>
          <a:p>
            <a:pPr marL="285750" indent="-285750">
              <a:buFont typeface="Arial" panose="020B0604020202020204" pitchFamily="34" charset="0"/>
              <a:buChar char="•"/>
            </a:pPr>
            <a:r>
              <a:rPr lang="en-GB" sz="2400" dirty="0">
                <a:solidFill>
                  <a:schemeClr val="tx1"/>
                </a:solidFill>
                <a:latin typeface="SassoonCRInfantMedium" panose="02000603020000020003" pitchFamily="2" charset="0"/>
              </a:rPr>
              <a:t>1 line of symmetry.</a:t>
            </a:r>
          </a:p>
          <a:p>
            <a:pPr marL="285750" indent="-285750">
              <a:buFont typeface="Arial" panose="020B0604020202020204" pitchFamily="34" charset="0"/>
              <a:buChar char="•"/>
            </a:pPr>
            <a:r>
              <a:rPr lang="en-GB" sz="2400" dirty="0">
                <a:solidFill>
                  <a:schemeClr val="tx1"/>
                </a:solidFill>
                <a:latin typeface="SassoonCRInfantMedium" panose="02000603020000020003" pitchFamily="2" charset="0"/>
              </a:rPr>
              <a:t>No acute angles.</a:t>
            </a:r>
          </a:p>
          <a:p>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Circle the shape it is describing.</a:t>
            </a:r>
          </a:p>
          <a:p>
            <a:pPr lvl="0" algn="ctr" defTabSz="685800">
              <a:defRPr/>
            </a:pPr>
            <a:endParaRPr lang="en-GB" sz="2000" u="sng" dirty="0">
              <a:solidFill>
                <a:srgbClr val="FF0000"/>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4D5D3526-749E-43FE-BDD3-A757DA61A1DA}"/>
              </a:ext>
            </a:extLst>
          </p:cNvPr>
          <p:cNvGrpSpPr/>
          <p:nvPr/>
        </p:nvGrpSpPr>
        <p:grpSpPr>
          <a:xfrm>
            <a:off x="860345" y="4100362"/>
            <a:ext cx="7423311" cy="2091950"/>
            <a:chOff x="537070" y="6762751"/>
            <a:chExt cx="3577273" cy="1008104"/>
          </a:xfrm>
        </p:grpSpPr>
        <p:sp>
          <p:nvSpPr>
            <p:cNvPr id="7" name="Pentagon 6">
              <a:extLst>
                <a:ext uri="{FF2B5EF4-FFF2-40B4-BE49-F238E27FC236}">
                  <a16:creationId xmlns:a16="http://schemas.microsoft.com/office/drawing/2014/main" id="{67424928-A020-4EFB-AD5D-8A3B40415D58}"/>
                </a:ext>
              </a:extLst>
            </p:cNvPr>
            <p:cNvSpPr/>
            <p:nvPr/>
          </p:nvSpPr>
          <p:spPr>
            <a:xfrm>
              <a:off x="1600368" y="6762751"/>
              <a:ext cx="564216" cy="546356"/>
            </a:xfrm>
            <a:prstGeom prst="pentagon">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Parallelogram 8">
              <a:extLst>
                <a:ext uri="{FF2B5EF4-FFF2-40B4-BE49-F238E27FC236}">
                  <a16:creationId xmlns:a16="http://schemas.microsoft.com/office/drawing/2014/main" id="{B9B96BC8-77E8-45D6-9E9A-6A9EB5EC906F}"/>
                </a:ext>
              </a:extLst>
            </p:cNvPr>
            <p:cNvSpPr/>
            <p:nvPr/>
          </p:nvSpPr>
          <p:spPr>
            <a:xfrm>
              <a:off x="3566830" y="6772039"/>
              <a:ext cx="547513" cy="537067"/>
            </a:xfrm>
            <a:prstGeom prst="parallelogram">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artial Circle 9">
              <a:extLst>
                <a:ext uri="{FF2B5EF4-FFF2-40B4-BE49-F238E27FC236}">
                  <a16:creationId xmlns:a16="http://schemas.microsoft.com/office/drawing/2014/main" id="{C42E177A-FB44-4CBA-8F99-29F7290DDE93}"/>
                </a:ext>
              </a:extLst>
            </p:cNvPr>
            <p:cNvSpPr/>
            <p:nvPr/>
          </p:nvSpPr>
          <p:spPr>
            <a:xfrm rot="10977934">
              <a:off x="537070" y="6869317"/>
              <a:ext cx="657449" cy="901538"/>
            </a:xfrm>
            <a:prstGeom prst="pie">
              <a:avLst>
                <a:gd name="adj1" fmla="val 21400665"/>
                <a:gd name="adj2" fmla="val 10667844"/>
              </a:avLst>
            </a:prstGeom>
            <a:solidFill>
              <a:srgbClr val="FF9933"/>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1" name="Trapezoid 10">
              <a:extLst>
                <a:ext uri="{FF2B5EF4-FFF2-40B4-BE49-F238E27FC236}">
                  <a16:creationId xmlns:a16="http://schemas.microsoft.com/office/drawing/2014/main" id="{116F6E57-3BFA-45EF-829C-B3130316A718}"/>
                </a:ext>
              </a:extLst>
            </p:cNvPr>
            <p:cNvSpPr/>
            <p:nvPr/>
          </p:nvSpPr>
          <p:spPr>
            <a:xfrm>
              <a:off x="2570432" y="6797840"/>
              <a:ext cx="590550" cy="511266"/>
            </a:xfrm>
            <a:prstGeom prst="trapezoid">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672359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Read the description.</a:t>
            </a:r>
          </a:p>
          <a:p>
            <a:pPr algn="ctr"/>
            <a:endParaRPr lang="en-GB" sz="2400" dirty="0">
              <a:solidFill>
                <a:schemeClr val="tx1"/>
              </a:solidFill>
              <a:latin typeface="SassoonCRInfantMedium" panose="02000603020000020003" pitchFamily="2" charset="0"/>
            </a:endParaRPr>
          </a:p>
          <a:p>
            <a:pPr marL="285750" indent="-285750">
              <a:buFont typeface="Arial" panose="020B0604020202020204" pitchFamily="34" charset="0"/>
              <a:buChar char="•"/>
            </a:pPr>
            <a:r>
              <a:rPr lang="en-GB" sz="2400" dirty="0">
                <a:solidFill>
                  <a:schemeClr val="tx1"/>
                </a:solidFill>
                <a:latin typeface="SassoonCRInfantMedium" panose="02000603020000020003" pitchFamily="2" charset="0"/>
              </a:rPr>
              <a:t>Less sides than a pentagon.</a:t>
            </a:r>
          </a:p>
          <a:p>
            <a:pPr marL="285750" indent="-285750">
              <a:buFont typeface="Arial" panose="020B0604020202020204" pitchFamily="34" charset="0"/>
              <a:buChar char="•"/>
            </a:pPr>
            <a:r>
              <a:rPr lang="en-GB" sz="2400" dirty="0">
                <a:solidFill>
                  <a:schemeClr val="tx1"/>
                </a:solidFill>
                <a:latin typeface="SassoonCRInfantMedium" panose="02000603020000020003" pitchFamily="2" charset="0"/>
              </a:rPr>
              <a:t>1 line of symmetry.</a:t>
            </a:r>
          </a:p>
          <a:p>
            <a:pPr marL="285750" indent="-285750">
              <a:buFont typeface="Arial" panose="020B0604020202020204" pitchFamily="34" charset="0"/>
              <a:buChar char="•"/>
            </a:pPr>
            <a:r>
              <a:rPr lang="en-GB" sz="2400" dirty="0">
                <a:solidFill>
                  <a:schemeClr val="tx1"/>
                </a:solidFill>
                <a:latin typeface="SassoonCRInfantMedium" panose="02000603020000020003" pitchFamily="2" charset="0"/>
              </a:rPr>
              <a:t>No acute angles.</a:t>
            </a:r>
          </a:p>
          <a:p>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Circle the shape it is describing.</a:t>
            </a:r>
          </a:p>
          <a:p>
            <a:pPr lvl="0" algn="ctr" defTabSz="685800">
              <a:defRPr/>
            </a:pPr>
            <a:endParaRPr lang="en-GB" sz="2000" u="sng" dirty="0">
              <a:solidFill>
                <a:srgbClr val="FF0000"/>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4D5D3526-749E-43FE-BDD3-A757DA61A1DA}"/>
              </a:ext>
            </a:extLst>
          </p:cNvPr>
          <p:cNvGrpSpPr/>
          <p:nvPr/>
        </p:nvGrpSpPr>
        <p:grpSpPr>
          <a:xfrm>
            <a:off x="860345" y="4100362"/>
            <a:ext cx="7423311" cy="2091950"/>
            <a:chOff x="537070" y="6762751"/>
            <a:chExt cx="3577273" cy="1008104"/>
          </a:xfrm>
        </p:grpSpPr>
        <p:sp>
          <p:nvSpPr>
            <p:cNvPr id="7" name="Pentagon 6">
              <a:extLst>
                <a:ext uri="{FF2B5EF4-FFF2-40B4-BE49-F238E27FC236}">
                  <a16:creationId xmlns:a16="http://schemas.microsoft.com/office/drawing/2014/main" id="{67424928-A020-4EFB-AD5D-8A3B40415D58}"/>
                </a:ext>
              </a:extLst>
            </p:cNvPr>
            <p:cNvSpPr/>
            <p:nvPr/>
          </p:nvSpPr>
          <p:spPr>
            <a:xfrm>
              <a:off x="1600368" y="6762751"/>
              <a:ext cx="564216" cy="546356"/>
            </a:xfrm>
            <a:prstGeom prst="pentagon">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Parallelogram 8">
              <a:extLst>
                <a:ext uri="{FF2B5EF4-FFF2-40B4-BE49-F238E27FC236}">
                  <a16:creationId xmlns:a16="http://schemas.microsoft.com/office/drawing/2014/main" id="{B9B96BC8-77E8-45D6-9E9A-6A9EB5EC906F}"/>
                </a:ext>
              </a:extLst>
            </p:cNvPr>
            <p:cNvSpPr/>
            <p:nvPr/>
          </p:nvSpPr>
          <p:spPr>
            <a:xfrm>
              <a:off x="3566830" y="6772039"/>
              <a:ext cx="547513" cy="537067"/>
            </a:xfrm>
            <a:prstGeom prst="parallelogram">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artial Circle 9">
              <a:extLst>
                <a:ext uri="{FF2B5EF4-FFF2-40B4-BE49-F238E27FC236}">
                  <a16:creationId xmlns:a16="http://schemas.microsoft.com/office/drawing/2014/main" id="{C42E177A-FB44-4CBA-8F99-29F7290DDE93}"/>
                </a:ext>
              </a:extLst>
            </p:cNvPr>
            <p:cNvSpPr/>
            <p:nvPr/>
          </p:nvSpPr>
          <p:spPr>
            <a:xfrm rot="10977934">
              <a:off x="537070" y="6869317"/>
              <a:ext cx="657449" cy="901538"/>
            </a:xfrm>
            <a:prstGeom prst="pie">
              <a:avLst>
                <a:gd name="adj1" fmla="val 21400665"/>
                <a:gd name="adj2" fmla="val 10667844"/>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1" name="Trapezoid 10">
              <a:extLst>
                <a:ext uri="{FF2B5EF4-FFF2-40B4-BE49-F238E27FC236}">
                  <a16:creationId xmlns:a16="http://schemas.microsoft.com/office/drawing/2014/main" id="{116F6E57-3BFA-45EF-829C-B3130316A718}"/>
                </a:ext>
              </a:extLst>
            </p:cNvPr>
            <p:cNvSpPr/>
            <p:nvPr/>
          </p:nvSpPr>
          <p:spPr>
            <a:xfrm>
              <a:off x="2570432" y="6797840"/>
              <a:ext cx="590550" cy="511266"/>
            </a:xfrm>
            <a:prstGeom prst="trapezoid">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 name="Oval 2">
            <a:extLst>
              <a:ext uri="{FF2B5EF4-FFF2-40B4-BE49-F238E27FC236}">
                <a16:creationId xmlns:a16="http://schemas.microsoft.com/office/drawing/2014/main" id="{FE5C73F5-CE77-412B-9018-3243C26C9335}"/>
              </a:ext>
            </a:extLst>
          </p:cNvPr>
          <p:cNvSpPr/>
          <p:nvPr/>
        </p:nvSpPr>
        <p:spPr>
          <a:xfrm>
            <a:off x="549907" y="4240965"/>
            <a:ext cx="1985168" cy="132362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515472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5</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Guess the shape. </a:t>
            </a:r>
          </a:p>
          <a:p>
            <a:pPr lvl="0" algn="ctr" defTabSz="685800">
              <a:defRPr/>
            </a:pPr>
            <a:endParaRPr lang="en-GB" sz="2400" dirty="0">
              <a:solidFill>
                <a:schemeClr val="tx1"/>
              </a:solidFill>
              <a:latin typeface="SassoonCRInfantMedium" panose="02000603020000020003" pitchFamily="2" charset="0"/>
            </a:endParaRPr>
          </a:p>
          <a:p>
            <a:pPr lvl="0" defTabSz="685800">
              <a:defRPr/>
            </a:pPr>
            <a:r>
              <a:rPr lang="en-GB" sz="2400" dirty="0">
                <a:solidFill>
                  <a:schemeClr val="tx1"/>
                </a:solidFill>
                <a:latin typeface="SassoonCRInfantMedium" panose="02000603020000020003" pitchFamily="2" charset="0"/>
              </a:rPr>
              <a:t>I have:</a:t>
            </a:r>
          </a:p>
          <a:p>
            <a:pPr marL="285750" lvl="0" indent="-285750" defTabSz="685800">
              <a:buFont typeface="Arial" panose="020B0604020202020204" pitchFamily="34" charset="0"/>
              <a:buChar char="•"/>
              <a:defRPr/>
            </a:pPr>
            <a:r>
              <a:rPr lang="en-GB" sz="2400" dirty="0">
                <a:solidFill>
                  <a:schemeClr val="tx1"/>
                </a:solidFill>
                <a:latin typeface="SassoonCRInfantMedium" panose="02000603020000020003" pitchFamily="2" charset="0"/>
              </a:rPr>
              <a:t>No obtuse or acute angles.</a:t>
            </a:r>
          </a:p>
          <a:p>
            <a:pPr marL="285750" lvl="0" indent="-285750" defTabSz="685800">
              <a:buFont typeface="Arial" panose="020B0604020202020204" pitchFamily="34" charset="0"/>
              <a:buChar char="•"/>
              <a:defRPr/>
            </a:pPr>
            <a:r>
              <a:rPr lang="en-GB" sz="2400" dirty="0">
                <a:solidFill>
                  <a:schemeClr val="tx1"/>
                </a:solidFill>
                <a:latin typeface="SassoonCRInfantMedium" panose="02000603020000020003" pitchFamily="2" charset="0"/>
              </a:rPr>
              <a:t>An equal number of sides and right angles. </a:t>
            </a:r>
          </a:p>
          <a:p>
            <a:pPr marL="285750" lvl="0" indent="-285750" defTabSz="685800">
              <a:buFont typeface="Arial" panose="020B0604020202020204" pitchFamily="34" charset="0"/>
              <a:buChar char="•"/>
              <a:defRPr/>
            </a:pPr>
            <a:r>
              <a:rPr lang="en-GB" sz="2400" dirty="0">
                <a:solidFill>
                  <a:schemeClr val="tx1"/>
                </a:solidFill>
                <a:latin typeface="SassoonCRInfantMedium" panose="02000603020000020003" pitchFamily="2" charset="0"/>
              </a:rPr>
              <a:t>4 lines of symmetry.</a:t>
            </a:r>
          </a:p>
          <a:p>
            <a:pPr lvl="0" algn="ctr" defTabSz="685800">
              <a:defRPr/>
            </a:pPr>
            <a:endParaRPr lang="en-GB" sz="2000" u="sng"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481901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5</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Guess the shape. </a:t>
            </a:r>
          </a:p>
          <a:p>
            <a:pPr lvl="0" algn="ctr" defTabSz="685800">
              <a:defRPr/>
            </a:pPr>
            <a:endParaRPr lang="en-GB" sz="2400" dirty="0">
              <a:solidFill>
                <a:schemeClr val="tx1"/>
              </a:solidFill>
              <a:latin typeface="SassoonCRInfantMedium" panose="02000603020000020003" pitchFamily="2" charset="0"/>
            </a:endParaRPr>
          </a:p>
          <a:p>
            <a:pPr lvl="0" defTabSz="685800">
              <a:defRPr/>
            </a:pPr>
            <a:r>
              <a:rPr lang="en-GB" sz="2400" dirty="0">
                <a:solidFill>
                  <a:schemeClr val="tx1"/>
                </a:solidFill>
                <a:latin typeface="SassoonCRInfantMedium" panose="02000603020000020003" pitchFamily="2" charset="0"/>
              </a:rPr>
              <a:t>I have:</a:t>
            </a:r>
          </a:p>
          <a:p>
            <a:pPr marL="285750" lvl="0" indent="-285750" defTabSz="685800">
              <a:buFont typeface="Arial" panose="020B0604020202020204" pitchFamily="34" charset="0"/>
              <a:buChar char="•"/>
              <a:defRPr/>
            </a:pPr>
            <a:r>
              <a:rPr lang="en-GB" sz="2400" dirty="0">
                <a:solidFill>
                  <a:schemeClr val="tx1"/>
                </a:solidFill>
                <a:latin typeface="SassoonCRInfantMedium" panose="02000603020000020003" pitchFamily="2" charset="0"/>
              </a:rPr>
              <a:t>No obtuse or acute angles.</a:t>
            </a:r>
          </a:p>
          <a:p>
            <a:pPr marL="285750" lvl="0" indent="-285750" defTabSz="685800">
              <a:buFont typeface="Arial" panose="020B0604020202020204" pitchFamily="34" charset="0"/>
              <a:buChar char="•"/>
              <a:defRPr/>
            </a:pPr>
            <a:r>
              <a:rPr lang="en-GB" sz="2400" dirty="0">
                <a:solidFill>
                  <a:schemeClr val="tx1"/>
                </a:solidFill>
                <a:latin typeface="SassoonCRInfantMedium" panose="02000603020000020003" pitchFamily="2" charset="0"/>
              </a:rPr>
              <a:t>An equal number of sides and right angles. </a:t>
            </a:r>
          </a:p>
          <a:p>
            <a:pPr marL="285750" lvl="0" indent="-285750" defTabSz="685800">
              <a:buFont typeface="Arial" panose="020B0604020202020204" pitchFamily="34" charset="0"/>
              <a:buChar char="•"/>
              <a:defRPr/>
            </a:pPr>
            <a:r>
              <a:rPr lang="en-GB" sz="2400" dirty="0">
                <a:solidFill>
                  <a:schemeClr val="tx1"/>
                </a:solidFill>
                <a:latin typeface="SassoonCRInfantMedium" panose="02000603020000020003" pitchFamily="2" charset="0"/>
              </a:rPr>
              <a:t>4 lines of symmetry.</a:t>
            </a:r>
          </a:p>
          <a:p>
            <a:pPr lvl="0" defTabSz="685800">
              <a:defRPr/>
            </a:pPr>
            <a:endParaRPr lang="en-GB" sz="2400" dirty="0">
              <a:solidFill>
                <a:schemeClr val="tx1"/>
              </a:solidFill>
              <a:latin typeface="SassoonCRInfantMedium" panose="02000603020000020003" pitchFamily="2" charset="0"/>
            </a:endParaRPr>
          </a:p>
          <a:p>
            <a:pPr lvl="0" algn="ctr" defTabSz="685800">
              <a:defRPr/>
            </a:pPr>
            <a:r>
              <a:rPr lang="en-GB" sz="3200" dirty="0">
                <a:solidFill>
                  <a:srgbClr val="FF0000"/>
                </a:solidFill>
                <a:latin typeface="SassoonCRInfantMedium" panose="02000603020000020003" pitchFamily="2" charset="0"/>
              </a:rPr>
              <a:t>A square</a:t>
            </a:r>
          </a:p>
          <a:p>
            <a:pPr lvl="0" algn="ctr" defTabSz="685800">
              <a:defRPr/>
            </a:pPr>
            <a:endParaRPr lang="en-GB" sz="2000" u="sng" dirty="0">
              <a:solidFill>
                <a:srgbClr val="FF0000"/>
              </a:solidFill>
              <a:latin typeface="SassoonCRInfantMedium" panose="02000603020000020003" pitchFamily="2" charset="0"/>
            </a:endParaRPr>
          </a:p>
        </p:txBody>
      </p:sp>
      <p:sp>
        <p:nvSpPr>
          <p:cNvPr id="2" name="Rectangle 1">
            <a:extLst>
              <a:ext uri="{FF2B5EF4-FFF2-40B4-BE49-F238E27FC236}">
                <a16:creationId xmlns:a16="http://schemas.microsoft.com/office/drawing/2014/main" id="{224D912E-F12C-449A-AFA2-8F358276E48F}"/>
              </a:ext>
            </a:extLst>
          </p:cNvPr>
          <p:cNvSpPr/>
          <p:nvPr/>
        </p:nvSpPr>
        <p:spPr>
          <a:xfrm>
            <a:off x="3844800" y="4245724"/>
            <a:ext cx="1454400" cy="1454400"/>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241947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Draw a shape which could represent each letter in the Venn diagram.</a:t>
            </a:r>
          </a:p>
          <a:p>
            <a:endParaRPr lang="en-GB" sz="2800" dirty="0">
              <a:solidFill>
                <a:schemeClr val="tx1"/>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grpSp>
        <p:nvGrpSpPr>
          <p:cNvPr id="3" name="Group 2">
            <a:extLst>
              <a:ext uri="{FF2B5EF4-FFF2-40B4-BE49-F238E27FC236}">
                <a16:creationId xmlns:a16="http://schemas.microsoft.com/office/drawing/2014/main" id="{955E9E37-D623-4202-AB18-8FBB0A02535F}"/>
              </a:ext>
            </a:extLst>
          </p:cNvPr>
          <p:cNvGrpSpPr/>
          <p:nvPr/>
        </p:nvGrpSpPr>
        <p:grpSpPr>
          <a:xfrm>
            <a:off x="1546395" y="1800783"/>
            <a:ext cx="6051211" cy="3491143"/>
            <a:chOff x="1546395" y="1800783"/>
            <a:chExt cx="6051211" cy="3491143"/>
          </a:xfrm>
        </p:grpSpPr>
        <p:sp>
          <p:nvSpPr>
            <p:cNvPr id="13" name="Oval 12">
              <a:extLst>
                <a:ext uri="{FF2B5EF4-FFF2-40B4-BE49-F238E27FC236}">
                  <a16:creationId xmlns:a16="http://schemas.microsoft.com/office/drawing/2014/main" id="{06357B38-0081-4D06-9705-1F2A78640EC4}"/>
                </a:ext>
              </a:extLst>
            </p:cNvPr>
            <p:cNvSpPr/>
            <p:nvPr/>
          </p:nvSpPr>
          <p:spPr>
            <a:xfrm>
              <a:off x="4106463" y="1800783"/>
              <a:ext cx="3491143" cy="3491143"/>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tIns="0" rIns="36000" rtlCol="0" anchor="t"/>
            <a:lstStyle/>
            <a:p>
              <a:pPr lvl="0" algn="ctr"/>
              <a:endParaRPr lang="en-GB" sz="1400" u="sng" dirty="0">
                <a:solidFill>
                  <a:schemeClr val="tx1"/>
                </a:solidFill>
                <a:latin typeface="SassoonCRInfantMedium" panose="02000603020000020003" pitchFamily="2" charset="0"/>
              </a:endParaRPr>
            </a:p>
          </p:txBody>
        </p:sp>
        <p:sp>
          <p:nvSpPr>
            <p:cNvPr id="12" name="Oval 11">
              <a:extLst>
                <a:ext uri="{FF2B5EF4-FFF2-40B4-BE49-F238E27FC236}">
                  <a16:creationId xmlns:a16="http://schemas.microsoft.com/office/drawing/2014/main" id="{48EF741A-4BE3-45A5-8FBB-8F4FFFA2909C}"/>
                </a:ext>
              </a:extLst>
            </p:cNvPr>
            <p:cNvSpPr/>
            <p:nvPr/>
          </p:nvSpPr>
          <p:spPr>
            <a:xfrm>
              <a:off x="1546395" y="1800783"/>
              <a:ext cx="3491143" cy="3491143"/>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tIns="0" rIns="36000" rtlCol="0" anchor="t"/>
            <a:lstStyle/>
            <a:p>
              <a:pPr algn="ctr"/>
              <a:r>
                <a:rPr lang="en-GB" sz="1400" dirty="0">
                  <a:solidFill>
                    <a:schemeClr val="tx1"/>
                  </a:solidFill>
                  <a:latin typeface="SassoonCRInfantMedium" panose="02000603020000020003" pitchFamily="2" charset="0"/>
                </a:rPr>
                <a:t> </a:t>
              </a:r>
              <a:endParaRPr lang="en-GB" sz="1400" u="sng" dirty="0">
                <a:solidFill>
                  <a:schemeClr val="tx1"/>
                </a:solidFill>
                <a:latin typeface="SassoonCRInfantMedium" panose="02000603020000020003" pitchFamily="2" charset="0"/>
              </a:endParaRPr>
            </a:p>
          </p:txBody>
        </p:sp>
        <p:sp>
          <p:nvSpPr>
            <p:cNvPr id="15" name="Rectangle 14">
              <a:extLst>
                <a:ext uri="{FF2B5EF4-FFF2-40B4-BE49-F238E27FC236}">
                  <a16:creationId xmlns:a16="http://schemas.microsoft.com/office/drawing/2014/main" id="{E898DCE4-E310-4447-993F-52C5AFF7CA60}"/>
                </a:ext>
              </a:extLst>
            </p:cNvPr>
            <p:cNvSpPr/>
            <p:nvPr/>
          </p:nvSpPr>
          <p:spPr>
            <a:xfrm>
              <a:off x="4579864" y="1922643"/>
              <a:ext cx="2713631" cy="1077218"/>
            </a:xfrm>
            <a:prstGeom prst="rect">
              <a:avLst/>
            </a:prstGeom>
          </p:spPr>
          <p:txBody>
            <a:bodyPr wrap="square">
              <a:spAutoFit/>
            </a:bodyPr>
            <a:lstStyle/>
            <a:p>
              <a:pPr lvl="0" algn="ctr"/>
              <a:r>
                <a:rPr lang="en-GB" sz="3200" u="sng" dirty="0">
                  <a:latin typeface="SassoonCRInfantMedium" panose="02000603020000020003" pitchFamily="2" charset="0"/>
                </a:rPr>
                <a:t>1 obtuse angle</a:t>
              </a:r>
            </a:p>
          </p:txBody>
        </p:sp>
        <p:sp>
          <p:nvSpPr>
            <p:cNvPr id="14" name="Rectangle 13">
              <a:extLst>
                <a:ext uri="{FF2B5EF4-FFF2-40B4-BE49-F238E27FC236}">
                  <a16:creationId xmlns:a16="http://schemas.microsoft.com/office/drawing/2014/main" id="{FB589D89-BFB0-4031-98EB-766B74E4A4BD}"/>
                </a:ext>
              </a:extLst>
            </p:cNvPr>
            <p:cNvSpPr/>
            <p:nvPr/>
          </p:nvSpPr>
          <p:spPr>
            <a:xfrm>
              <a:off x="2365134" y="1922643"/>
              <a:ext cx="1969164" cy="1077218"/>
            </a:xfrm>
            <a:prstGeom prst="rect">
              <a:avLst/>
            </a:prstGeom>
          </p:spPr>
          <p:txBody>
            <a:bodyPr wrap="square">
              <a:spAutoFit/>
            </a:bodyPr>
            <a:lstStyle/>
            <a:p>
              <a:pPr algn="ctr"/>
              <a:r>
                <a:rPr lang="en-GB" sz="3200" u="sng" dirty="0">
                  <a:latin typeface="SassoonCRInfantMedium" panose="02000603020000020003" pitchFamily="2" charset="0"/>
                </a:rPr>
                <a:t>Less than 4 sides</a:t>
              </a:r>
              <a:endParaRPr lang="en-GB" sz="3200" dirty="0"/>
            </a:p>
          </p:txBody>
        </p:sp>
        <p:sp>
          <p:nvSpPr>
            <p:cNvPr id="20" name="Oval 19">
              <a:extLst>
                <a:ext uri="{FF2B5EF4-FFF2-40B4-BE49-F238E27FC236}">
                  <a16:creationId xmlns:a16="http://schemas.microsoft.com/office/drawing/2014/main" id="{858AE18F-DD27-445B-810C-7008A49C5374}"/>
                </a:ext>
              </a:extLst>
            </p:cNvPr>
            <p:cNvSpPr/>
            <p:nvPr/>
          </p:nvSpPr>
          <p:spPr>
            <a:xfrm>
              <a:off x="4106463" y="1800783"/>
              <a:ext cx="3491143" cy="3491143"/>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tIns="0" rIns="36000" rtlCol="0" anchor="t"/>
            <a:lstStyle/>
            <a:p>
              <a:pPr lvl="0" algn="ctr"/>
              <a:endParaRPr lang="en-GB" sz="1400" u="sng" dirty="0">
                <a:solidFill>
                  <a:schemeClr val="tx1"/>
                </a:solidFill>
                <a:latin typeface="SassoonCRInfantMedium" panose="02000603020000020003" pitchFamily="2" charset="0"/>
              </a:endParaRPr>
            </a:p>
          </p:txBody>
        </p:sp>
      </p:grpSp>
      <p:sp>
        <p:nvSpPr>
          <p:cNvPr id="7" name="TextBox 6">
            <a:extLst>
              <a:ext uri="{FF2B5EF4-FFF2-40B4-BE49-F238E27FC236}">
                <a16:creationId xmlns:a16="http://schemas.microsoft.com/office/drawing/2014/main" id="{235D80CF-FD97-4BE3-96A3-3F7EB8ECB315}"/>
              </a:ext>
            </a:extLst>
          </p:cNvPr>
          <p:cNvSpPr txBox="1"/>
          <p:nvPr/>
        </p:nvSpPr>
        <p:spPr>
          <a:xfrm>
            <a:off x="2960478" y="3641788"/>
            <a:ext cx="492891" cy="707886"/>
          </a:xfrm>
          <a:prstGeom prst="rect">
            <a:avLst/>
          </a:prstGeom>
          <a:noFill/>
        </p:spPr>
        <p:txBody>
          <a:bodyPr wrap="square" rtlCol="0">
            <a:spAutoFit/>
          </a:bodyPr>
          <a:lstStyle/>
          <a:p>
            <a:r>
              <a:rPr lang="en-GB" sz="4000" dirty="0">
                <a:latin typeface="SassoonCRInfantMedium" panose="02000603020000020003" pitchFamily="2" charset="0"/>
              </a:rPr>
              <a:t>A</a:t>
            </a:r>
          </a:p>
        </p:txBody>
      </p:sp>
      <p:sp>
        <p:nvSpPr>
          <p:cNvPr id="9" name="TextBox 8">
            <a:extLst>
              <a:ext uri="{FF2B5EF4-FFF2-40B4-BE49-F238E27FC236}">
                <a16:creationId xmlns:a16="http://schemas.microsoft.com/office/drawing/2014/main" id="{BE5F2C7F-DDD5-4869-A2BC-350327440622}"/>
              </a:ext>
            </a:extLst>
          </p:cNvPr>
          <p:cNvSpPr txBox="1"/>
          <p:nvPr/>
        </p:nvSpPr>
        <p:spPr>
          <a:xfrm>
            <a:off x="5744344" y="3641788"/>
            <a:ext cx="492891" cy="707886"/>
          </a:xfrm>
          <a:prstGeom prst="rect">
            <a:avLst/>
          </a:prstGeom>
          <a:noFill/>
        </p:spPr>
        <p:txBody>
          <a:bodyPr wrap="square" rtlCol="0">
            <a:spAutoFit/>
          </a:bodyPr>
          <a:lstStyle/>
          <a:p>
            <a:r>
              <a:rPr lang="en-GB" sz="4000" dirty="0">
                <a:latin typeface="SassoonCRInfantMedium" panose="02000603020000020003" pitchFamily="2" charset="0"/>
              </a:rPr>
              <a:t>B</a:t>
            </a:r>
          </a:p>
        </p:txBody>
      </p:sp>
      <p:sp>
        <p:nvSpPr>
          <p:cNvPr id="10" name="TextBox 9">
            <a:extLst>
              <a:ext uri="{FF2B5EF4-FFF2-40B4-BE49-F238E27FC236}">
                <a16:creationId xmlns:a16="http://schemas.microsoft.com/office/drawing/2014/main" id="{98391166-D409-440A-B7E2-C718F357244A}"/>
              </a:ext>
            </a:extLst>
          </p:cNvPr>
          <p:cNvSpPr txBox="1"/>
          <p:nvPr/>
        </p:nvSpPr>
        <p:spPr>
          <a:xfrm>
            <a:off x="4276548" y="3169136"/>
            <a:ext cx="492891" cy="707886"/>
          </a:xfrm>
          <a:prstGeom prst="rect">
            <a:avLst/>
          </a:prstGeom>
          <a:noFill/>
        </p:spPr>
        <p:txBody>
          <a:bodyPr wrap="square" rtlCol="0">
            <a:spAutoFit/>
          </a:bodyPr>
          <a:lstStyle/>
          <a:p>
            <a:r>
              <a:rPr lang="en-GB" sz="4000" dirty="0">
                <a:latin typeface="SassoonCRInfantMedium" panose="02000603020000020003" pitchFamily="2" charset="0"/>
              </a:rPr>
              <a:t>C</a:t>
            </a:r>
          </a:p>
        </p:txBody>
      </p:sp>
      <p:sp>
        <p:nvSpPr>
          <p:cNvPr id="21" name="TextBox 20">
            <a:extLst>
              <a:ext uri="{FF2B5EF4-FFF2-40B4-BE49-F238E27FC236}">
                <a16:creationId xmlns:a16="http://schemas.microsoft.com/office/drawing/2014/main" id="{F76296F2-A521-49A2-9065-4206B976B9EF}"/>
              </a:ext>
            </a:extLst>
          </p:cNvPr>
          <p:cNvSpPr txBox="1"/>
          <p:nvPr/>
        </p:nvSpPr>
        <p:spPr>
          <a:xfrm>
            <a:off x="4276548" y="5348481"/>
            <a:ext cx="492891" cy="707886"/>
          </a:xfrm>
          <a:prstGeom prst="rect">
            <a:avLst/>
          </a:prstGeom>
          <a:noFill/>
        </p:spPr>
        <p:txBody>
          <a:bodyPr wrap="square" rtlCol="0">
            <a:spAutoFit/>
          </a:bodyPr>
          <a:lstStyle/>
          <a:p>
            <a:r>
              <a:rPr lang="en-GB" sz="4000" dirty="0">
                <a:latin typeface="SassoonCRInfantMedium" panose="02000603020000020003" pitchFamily="2" charset="0"/>
              </a:rPr>
              <a:t>D</a:t>
            </a:r>
          </a:p>
        </p:txBody>
      </p:sp>
    </p:spTree>
    <p:extLst>
      <p:ext uri="{BB962C8B-B14F-4D97-AF65-F5344CB8AC3E}">
        <p14:creationId xmlns:p14="http://schemas.microsoft.com/office/powerpoint/2010/main" val="1071900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Draw a shape which could represent each letter in the Venn diagram.</a:t>
            </a:r>
          </a:p>
          <a:p>
            <a:endParaRPr lang="en-GB" sz="2800" dirty="0">
              <a:solidFill>
                <a:schemeClr val="tx1"/>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grpSp>
        <p:nvGrpSpPr>
          <p:cNvPr id="3" name="Group 2">
            <a:extLst>
              <a:ext uri="{FF2B5EF4-FFF2-40B4-BE49-F238E27FC236}">
                <a16:creationId xmlns:a16="http://schemas.microsoft.com/office/drawing/2014/main" id="{955E9E37-D623-4202-AB18-8FBB0A02535F}"/>
              </a:ext>
            </a:extLst>
          </p:cNvPr>
          <p:cNvGrpSpPr/>
          <p:nvPr/>
        </p:nvGrpSpPr>
        <p:grpSpPr>
          <a:xfrm>
            <a:off x="1546395" y="1800783"/>
            <a:ext cx="6051211" cy="3491143"/>
            <a:chOff x="1546395" y="1800783"/>
            <a:chExt cx="6051211" cy="3491143"/>
          </a:xfrm>
        </p:grpSpPr>
        <p:sp>
          <p:nvSpPr>
            <p:cNvPr id="13" name="Oval 12">
              <a:extLst>
                <a:ext uri="{FF2B5EF4-FFF2-40B4-BE49-F238E27FC236}">
                  <a16:creationId xmlns:a16="http://schemas.microsoft.com/office/drawing/2014/main" id="{06357B38-0081-4D06-9705-1F2A78640EC4}"/>
                </a:ext>
              </a:extLst>
            </p:cNvPr>
            <p:cNvSpPr/>
            <p:nvPr/>
          </p:nvSpPr>
          <p:spPr>
            <a:xfrm>
              <a:off x="4106463" y="1800783"/>
              <a:ext cx="3491143" cy="3491143"/>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tIns="0" rIns="36000" rtlCol="0" anchor="t"/>
            <a:lstStyle/>
            <a:p>
              <a:pPr lvl="0" algn="ctr"/>
              <a:endParaRPr lang="en-GB" sz="1400" u="sng" dirty="0">
                <a:solidFill>
                  <a:schemeClr val="tx1"/>
                </a:solidFill>
                <a:latin typeface="SassoonCRInfantMedium" panose="02000603020000020003" pitchFamily="2" charset="0"/>
              </a:endParaRPr>
            </a:p>
          </p:txBody>
        </p:sp>
        <p:sp>
          <p:nvSpPr>
            <p:cNvPr id="12" name="Oval 11">
              <a:extLst>
                <a:ext uri="{FF2B5EF4-FFF2-40B4-BE49-F238E27FC236}">
                  <a16:creationId xmlns:a16="http://schemas.microsoft.com/office/drawing/2014/main" id="{48EF741A-4BE3-45A5-8FBB-8F4FFFA2909C}"/>
                </a:ext>
              </a:extLst>
            </p:cNvPr>
            <p:cNvSpPr/>
            <p:nvPr/>
          </p:nvSpPr>
          <p:spPr>
            <a:xfrm>
              <a:off x="1546395" y="1800783"/>
              <a:ext cx="3491143" cy="3491143"/>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tIns="0" rIns="36000" rtlCol="0" anchor="t"/>
            <a:lstStyle/>
            <a:p>
              <a:pPr algn="ctr"/>
              <a:r>
                <a:rPr lang="en-GB" sz="1400" dirty="0">
                  <a:solidFill>
                    <a:schemeClr val="tx1"/>
                  </a:solidFill>
                  <a:latin typeface="SassoonCRInfantMedium" panose="02000603020000020003" pitchFamily="2" charset="0"/>
                </a:rPr>
                <a:t> </a:t>
              </a:r>
              <a:endParaRPr lang="en-GB" sz="1400" u="sng" dirty="0">
                <a:solidFill>
                  <a:schemeClr val="tx1"/>
                </a:solidFill>
                <a:latin typeface="SassoonCRInfantMedium" panose="02000603020000020003" pitchFamily="2" charset="0"/>
              </a:endParaRPr>
            </a:p>
          </p:txBody>
        </p:sp>
        <p:sp>
          <p:nvSpPr>
            <p:cNvPr id="15" name="Rectangle 14">
              <a:extLst>
                <a:ext uri="{FF2B5EF4-FFF2-40B4-BE49-F238E27FC236}">
                  <a16:creationId xmlns:a16="http://schemas.microsoft.com/office/drawing/2014/main" id="{E898DCE4-E310-4447-993F-52C5AFF7CA60}"/>
                </a:ext>
              </a:extLst>
            </p:cNvPr>
            <p:cNvSpPr/>
            <p:nvPr/>
          </p:nvSpPr>
          <p:spPr>
            <a:xfrm>
              <a:off x="4579864" y="1922643"/>
              <a:ext cx="2713631" cy="1077218"/>
            </a:xfrm>
            <a:prstGeom prst="rect">
              <a:avLst/>
            </a:prstGeom>
          </p:spPr>
          <p:txBody>
            <a:bodyPr wrap="square">
              <a:spAutoFit/>
            </a:bodyPr>
            <a:lstStyle/>
            <a:p>
              <a:pPr lvl="0" algn="ctr"/>
              <a:r>
                <a:rPr lang="en-GB" sz="3200" u="sng" dirty="0">
                  <a:latin typeface="SassoonCRInfantMedium" panose="02000603020000020003" pitchFamily="2" charset="0"/>
                </a:rPr>
                <a:t>1 obtuse angle</a:t>
              </a:r>
            </a:p>
          </p:txBody>
        </p:sp>
        <p:sp>
          <p:nvSpPr>
            <p:cNvPr id="14" name="Rectangle 13">
              <a:extLst>
                <a:ext uri="{FF2B5EF4-FFF2-40B4-BE49-F238E27FC236}">
                  <a16:creationId xmlns:a16="http://schemas.microsoft.com/office/drawing/2014/main" id="{FB589D89-BFB0-4031-98EB-766B74E4A4BD}"/>
                </a:ext>
              </a:extLst>
            </p:cNvPr>
            <p:cNvSpPr/>
            <p:nvPr/>
          </p:nvSpPr>
          <p:spPr>
            <a:xfrm>
              <a:off x="2365134" y="1922643"/>
              <a:ext cx="1969164" cy="1077218"/>
            </a:xfrm>
            <a:prstGeom prst="rect">
              <a:avLst/>
            </a:prstGeom>
          </p:spPr>
          <p:txBody>
            <a:bodyPr wrap="square">
              <a:spAutoFit/>
            </a:bodyPr>
            <a:lstStyle/>
            <a:p>
              <a:pPr algn="ctr"/>
              <a:r>
                <a:rPr lang="en-GB" sz="3200" u="sng" dirty="0">
                  <a:latin typeface="SassoonCRInfantMedium" panose="02000603020000020003" pitchFamily="2" charset="0"/>
                </a:rPr>
                <a:t>Less than 4 sides</a:t>
              </a:r>
              <a:endParaRPr lang="en-GB" sz="3200" dirty="0"/>
            </a:p>
          </p:txBody>
        </p:sp>
        <p:sp>
          <p:nvSpPr>
            <p:cNvPr id="20" name="Oval 19">
              <a:extLst>
                <a:ext uri="{FF2B5EF4-FFF2-40B4-BE49-F238E27FC236}">
                  <a16:creationId xmlns:a16="http://schemas.microsoft.com/office/drawing/2014/main" id="{858AE18F-DD27-445B-810C-7008A49C5374}"/>
                </a:ext>
              </a:extLst>
            </p:cNvPr>
            <p:cNvSpPr/>
            <p:nvPr/>
          </p:nvSpPr>
          <p:spPr>
            <a:xfrm>
              <a:off x="4106463" y="1800783"/>
              <a:ext cx="3491143" cy="3491143"/>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tIns="0" rIns="36000" rtlCol="0" anchor="t"/>
            <a:lstStyle/>
            <a:p>
              <a:pPr lvl="0" algn="ctr"/>
              <a:endParaRPr lang="en-GB" sz="1400" u="sng" dirty="0">
                <a:solidFill>
                  <a:schemeClr val="tx1"/>
                </a:solidFill>
                <a:latin typeface="SassoonCRInfantMedium" panose="02000603020000020003" pitchFamily="2" charset="0"/>
              </a:endParaRPr>
            </a:p>
          </p:txBody>
        </p:sp>
      </p:grpSp>
      <p:sp>
        <p:nvSpPr>
          <p:cNvPr id="25" name="Isosceles Triangle 24">
            <a:extLst>
              <a:ext uri="{FF2B5EF4-FFF2-40B4-BE49-F238E27FC236}">
                <a16:creationId xmlns:a16="http://schemas.microsoft.com/office/drawing/2014/main" id="{65E99E47-1685-4362-A733-52D05D7A7D3D}"/>
              </a:ext>
            </a:extLst>
          </p:cNvPr>
          <p:cNvSpPr/>
          <p:nvPr/>
        </p:nvSpPr>
        <p:spPr>
          <a:xfrm>
            <a:off x="2577647" y="3308987"/>
            <a:ext cx="1317090" cy="1148244"/>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Isosceles Triangle 25">
            <a:extLst>
              <a:ext uri="{FF2B5EF4-FFF2-40B4-BE49-F238E27FC236}">
                <a16:creationId xmlns:a16="http://schemas.microsoft.com/office/drawing/2014/main" id="{C693288F-D7A5-4872-8DC1-1B431DD6342F}"/>
              </a:ext>
            </a:extLst>
          </p:cNvPr>
          <p:cNvSpPr/>
          <p:nvPr/>
        </p:nvSpPr>
        <p:spPr>
          <a:xfrm rot="16364236">
            <a:off x="3696130" y="3296834"/>
            <a:ext cx="1536362" cy="54504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lowchart: Manual Input 26">
            <a:extLst>
              <a:ext uri="{FF2B5EF4-FFF2-40B4-BE49-F238E27FC236}">
                <a16:creationId xmlns:a16="http://schemas.microsoft.com/office/drawing/2014/main" id="{8E69EC2C-6F29-43B0-B7D3-06D9EF0F9126}"/>
              </a:ext>
            </a:extLst>
          </p:cNvPr>
          <p:cNvSpPr/>
          <p:nvPr/>
        </p:nvSpPr>
        <p:spPr>
          <a:xfrm>
            <a:off x="5300721" y="3338413"/>
            <a:ext cx="1532513" cy="1077218"/>
          </a:xfrm>
          <a:prstGeom prst="flowChartManualInp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32287A3B-BF1D-448B-AA0D-5B7FC3AE397F}"/>
              </a:ext>
            </a:extLst>
          </p:cNvPr>
          <p:cNvSpPr/>
          <p:nvPr/>
        </p:nvSpPr>
        <p:spPr>
          <a:xfrm>
            <a:off x="3612366" y="5352441"/>
            <a:ext cx="1821253" cy="70788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73AE7B87-252B-4AEB-A429-9EA408564EE3}"/>
              </a:ext>
            </a:extLst>
          </p:cNvPr>
          <p:cNvSpPr txBox="1"/>
          <p:nvPr/>
        </p:nvSpPr>
        <p:spPr>
          <a:xfrm>
            <a:off x="358355" y="5875661"/>
            <a:ext cx="1787618" cy="369332"/>
          </a:xfrm>
          <a:prstGeom prst="rect">
            <a:avLst/>
          </a:prstGeom>
          <a:noFill/>
        </p:spPr>
        <p:txBody>
          <a:bodyPr wrap="square" rtlCol="0">
            <a:spAutoFit/>
          </a:bodyPr>
          <a:lstStyle/>
          <a:p>
            <a:r>
              <a:rPr lang="en-GB" dirty="0">
                <a:solidFill>
                  <a:srgbClr val="FF0000"/>
                </a:solidFill>
                <a:latin typeface="SassoonCRInfant" panose="02000400000000000000" pitchFamily="2" charset="0"/>
              </a:rPr>
              <a:t>Example answers</a:t>
            </a:r>
          </a:p>
        </p:txBody>
      </p:sp>
    </p:spTree>
    <p:extLst>
      <p:ext uri="{BB962C8B-B14F-4D97-AF65-F5344CB8AC3E}">
        <p14:creationId xmlns:p14="http://schemas.microsoft.com/office/powerpoint/2010/main" val="3361192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Always, sometimes, never?</a:t>
            </a:r>
          </a:p>
          <a:p>
            <a:endParaRPr lang="en-GB" sz="2800" dirty="0">
              <a:latin typeface="SassoonCRInfantMedium" panose="02000603020000020003" pitchFamily="2" charset="0"/>
              <a:sym typeface="Wingdings" panose="05000000000000000000" pitchFamily="2" charset="2"/>
            </a:endParaRPr>
          </a:p>
          <a:p>
            <a:pPr algn="ctr"/>
            <a:r>
              <a:rPr lang="en-GB" sz="5400" b="1" dirty="0">
                <a:solidFill>
                  <a:schemeClr val="tx1"/>
                </a:solidFill>
                <a:latin typeface="SassoonCRInfantMedium" panose="02000603020000020003" pitchFamily="2" charset="0"/>
                <a:sym typeface="Wingdings" panose="05000000000000000000" pitchFamily="2" charset="2"/>
              </a:rPr>
              <a:t>Quadrilaterals do not have acute angles.</a:t>
            </a:r>
          </a:p>
          <a:p>
            <a:endParaRPr lang="en-GB" sz="2800" dirty="0">
              <a:solidFill>
                <a:schemeClr val="tx1"/>
              </a:solidFill>
              <a:latin typeface="SassoonCRInfantMedium" panose="02000603020000020003" pitchFamily="2" charset="0"/>
              <a:sym typeface="Wingdings" panose="05000000000000000000" pitchFamily="2" charset="2"/>
            </a:endParaRPr>
          </a:p>
          <a:p>
            <a:r>
              <a:rPr lang="en-GB" sz="2400" dirty="0">
                <a:solidFill>
                  <a:schemeClr val="tx1"/>
                </a:solidFill>
                <a:latin typeface="SassoonCRInfantMedium" panose="02000603020000020003" pitchFamily="2" charset="0"/>
                <a:sym typeface="Wingdings" panose="05000000000000000000" pitchFamily="2" charset="2"/>
              </a:rPr>
              <a:t>Explain your answer and draw shapes to prove it.</a:t>
            </a:r>
          </a:p>
          <a:p>
            <a:r>
              <a:rPr lang="en-GB" sz="2400" dirty="0">
                <a:solidFill>
                  <a:schemeClr val="tx1"/>
                </a:solidFill>
                <a:latin typeface="SassoonCRInfantMedium" panose="02000603020000020003" pitchFamily="2" charset="0"/>
                <a:sym typeface="Wingdings" panose="05000000000000000000" pitchFamily="2" charset="2"/>
              </a:rPr>
              <a:t>Remember to use a ruler.</a:t>
            </a:r>
          </a:p>
          <a:p>
            <a:pPr lvl="0"/>
            <a:endParaRPr lang="en-GB" sz="2800" dirty="0">
              <a:solidFill>
                <a:srgbClr val="E7E6E6">
                  <a:lumMod val="25000"/>
                </a:srgbClr>
              </a:solidFill>
              <a:latin typeface="SassoonCRInfantMedium" panose="02000603020000020003" pitchFamily="2" charset="0"/>
            </a:endParaRPr>
          </a:p>
        </p:txBody>
      </p:sp>
    </p:spTree>
    <p:extLst>
      <p:ext uri="{BB962C8B-B14F-4D97-AF65-F5344CB8AC3E}">
        <p14:creationId xmlns:p14="http://schemas.microsoft.com/office/powerpoint/2010/main" val="636014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1600" dirty="0">
                <a:solidFill>
                  <a:schemeClr val="tx1"/>
                </a:solidFill>
                <a:latin typeface="SassoonCRInfantMedium" panose="02000603020000020003" pitchFamily="2" charset="0"/>
              </a:rPr>
              <a:t>Always, sometimes, never?</a:t>
            </a:r>
          </a:p>
          <a:p>
            <a:endParaRPr lang="en-GB" dirty="0">
              <a:latin typeface="SassoonCRInfantMedium" panose="02000603020000020003" pitchFamily="2" charset="0"/>
              <a:sym typeface="Wingdings" panose="05000000000000000000" pitchFamily="2" charset="2"/>
            </a:endParaRPr>
          </a:p>
          <a:p>
            <a:pPr algn="ctr"/>
            <a:r>
              <a:rPr lang="en-GB" sz="4000" b="1" dirty="0">
                <a:solidFill>
                  <a:schemeClr val="tx1"/>
                </a:solidFill>
                <a:latin typeface="SassoonCRInfantMedium" panose="02000603020000020003" pitchFamily="2" charset="0"/>
                <a:sym typeface="Wingdings" panose="05000000000000000000" pitchFamily="2" charset="2"/>
              </a:rPr>
              <a:t>Quadrilaterals do not have </a:t>
            </a:r>
          </a:p>
          <a:p>
            <a:pPr algn="ctr"/>
            <a:r>
              <a:rPr lang="en-GB" sz="4000" b="1" dirty="0">
                <a:solidFill>
                  <a:schemeClr val="tx1"/>
                </a:solidFill>
                <a:latin typeface="SassoonCRInfantMedium" panose="02000603020000020003" pitchFamily="2" charset="0"/>
                <a:sym typeface="Wingdings" panose="05000000000000000000" pitchFamily="2" charset="2"/>
              </a:rPr>
              <a:t>acute angles.</a:t>
            </a:r>
          </a:p>
          <a:p>
            <a:endParaRPr lang="en-GB" dirty="0">
              <a:solidFill>
                <a:schemeClr val="tx1"/>
              </a:solidFill>
              <a:latin typeface="SassoonCRInfantMedium" panose="02000603020000020003" pitchFamily="2" charset="0"/>
              <a:sym typeface="Wingdings" panose="05000000000000000000" pitchFamily="2" charset="2"/>
            </a:endParaRPr>
          </a:p>
          <a:p>
            <a:r>
              <a:rPr lang="en-GB" sz="1600" dirty="0">
                <a:solidFill>
                  <a:schemeClr val="tx1"/>
                </a:solidFill>
                <a:latin typeface="SassoonCRInfantMedium" panose="02000603020000020003" pitchFamily="2" charset="0"/>
                <a:sym typeface="Wingdings" panose="05000000000000000000" pitchFamily="2" charset="2"/>
              </a:rPr>
              <a:t>Explain your answer and draw shapes to prove it.</a:t>
            </a:r>
          </a:p>
          <a:p>
            <a:r>
              <a:rPr lang="en-GB" sz="1600" dirty="0">
                <a:solidFill>
                  <a:schemeClr val="tx1"/>
                </a:solidFill>
                <a:latin typeface="SassoonCRInfantMedium" panose="02000603020000020003" pitchFamily="2" charset="0"/>
                <a:sym typeface="Wingdings" panose="05000000000000000000" pitchFamily="2" charset="2"/>
              </a:rPr>
              <a:t>Remember to use a ruler.</a:t>
            </a:r>
          </a:p>
          <a:p>
            <a:endParaRPr lang="en-GB" sz="1600" dirty="0">
              <a:solidFill>
                <a:schemeClr val="tx1"/>
              </a:solidFill>
              <a:latin typeface="SassoonCRInfantMedium" panose="02000603020000020003" pitchFamily="2" charset="0"/>
              <a:sym typeface="Wingdings" panose="05000000000000000000" pitchFamily="2" charset="2"/>
            </a:endParaRPr>
          </a:p>
          <a:p>
            <a:r>
              <a:rPr lang="en-GB" sz="2400" dirty="0">
                <a:solidFill>
                  <a:srgbClr val="FF0000"/>
                </a:solidFill>
                <a:latin typeface="SassoonCRInfantMedium" panose="02000603020000020003" pitchFamily="2" charset="0"/>
              </a:rPr>
              <a:t>Sometimes, because squares and rectangles don’t have obtuse angles (they have 4 right angles), but some quadrilaterals can have acute angles. </a:t>
            </a:r>
            <a:endParaRPr lang="en-GB" sz="2800" dirty="0">
              <a:solidFill>
                <a:srgbClr val="E7E6E6">
                  <a:lumMod val="25000"/>
                </a:srgb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720A0599-2EF1-4882-9DC3-2D0756278E45}"/>
              </a:ext>
            </a:extLst>
          </p:cNvPr>
          <p:cNvGrpSpPr/>
          <p:nvPr/>
        </p:nvGrpSpPr>
        <p:grpSpPr>
          <a:xfrm>
            <a:off x="1320413" y="4912975"/>
            <a:ext cx="6503175" cy="1245332"/>
            <a:chOff x="1320413" y="4912975"/>
            <a:chExt cx="6503175" cy="1245332"/>
          </a:xfrm>
        </p:grpSpPr>
        <p:sp>
          <p:nvSpPr>
            <p:cNvPr id="7" name="Trapezoid 6">
              <a:extLst>
                <a:ext uri="{FF2B5EF4-FFF2-40B4-BE49-F238E27FC236}">
                  <a16:creationId xmlns:a16="http://schemas.microsoft.com/office/drawing/2014/main" id="{3A6B82C2-8476-469A-ABF1-D8096375D32F}"/>
                </a:ext>
              </a:extLst>
            </p:cNvPr>
            <p:cNvSpPr/>
            <p:nvPr/>
          </p:nvSpPr>
          <p:spPr>
            <a:xfrm>
              <a:off x="1320413" y="4944740"/>
              <a:ext cx="1275646" cy="1181803"/>
            </a:xfrm>
            <a:prstGeom prst="trapezoid">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Parallelogram 8">
              <a:extLst>
                <a:ext uri="{FF2B5EF4-FFF2-40B4-BE49-F238E27FC236}">
                  <a16:creationId xmlns:a16="http://schemas.microsoft.com/office/drawing/2014/main" id="{4CA072C6-F710-435A-BF96-9294B0D7533C}"/>
                </a:ext>
              </a:extLst>
            </p:cNvPr>
            <p:cNvSpPr/>
            <p:nvPr/>
          </p:nvSpPr>
          <p:spPr>
            <a:xfrm>
              <a:off x="6785811" y="4912975"/>
              <a:ext cx="1037777" cy="1245332"/>
            </a:xfrm>
            <a:prstGeom prst="parallelogram">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Diamond 9">
              <a:extLst>
                <a:ext uri="{FF2B5EF4-FFF2-40B4-BE49-F238E27FC236}">
                  <a16:creationId xmlns:a16="http://schemas.microsoft.com/office/drawing/2014/main" id="{A67EC816-46E7-44AC-83AA-FD266FF4BDD5}"/>
                </a:ext>
              </a:extLst>
            </p:cNvPr>
            <p:cNvSpPr/>
            <p:nvPr/>
          </p:nvSpPr>
          <p:spPr>
            <a:xfrm rot="5400000">
              <a:off x="4197277" y="4529014"/>
              <a:ext cx="987315" cy="2013255"/>
            </a:xfrm>
            <a:prstGeom prst="diamond">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 name="Arc 10">
            <a:extLst>
              <a:ext uri="{FF2B5EF4-FFF2-40B4-BE49-F238E27FC236}">
                <a16:creationId xmlns:a16="http://schemas.microsoft.com/office/drawing/2014/main" id="{ED4BA93D-0F8D-45F3-94FD-53A1A5D1067C}"/>
              </a:ext>
            </a:extLst>
          </p:cNvPr>
          <p:cNvSpPr/>
          <p:nvPr/>
        </p:nvSpPr>
        <p:spPr>
          <a:xfrm rot="15652197" flipV="1">
            <a:off x="897464" y="5911630"/>
            <a:ext cx="684000" cy="684000"/>
          </a:xfrm>
          <a:prstGeom prst="arc">
            <a:avLst>
              <a:gd name="adj1" fmla="val 16879164"/>
              <a:gd name="adj2" fmla="val 19676964"/>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2" name="Arc 11">
            <a:extLst>
              <a:ext uri="{FF2B5EF4-FFF2-40B4-BE49-F238E27FC236}">
                <a16:creationId xmlns:a16="http://schemas.microsoft.com/office/drawing/2014/main" id="{EA8725B2-D861-49F8-84D4-11A1AFCB1623}"/>
              </a:ext>
            </a:extLst>
          </p:cNvPr>
          <p:cNvSpPr/>
          <p:nvPr/>
        </p:nvSpPr>
        <p:spPr>
          <a:xfrm rot="5947803" flipH="1" flipV="1">
            <a:off x="2347208" y="5905279"/>
            <a:ext cx="684000" cy="684000"/>
          </a:xfrm>
          <a:prstGeom prst="arc">
            <a:avLst>
              <a:gd name="adj1" fmla="val 16879164"/>
              <a:gd name="adj2" fmla="val 19676964"/>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 name="Arc 12">
            <a:extLst>
              <a:ext uri="{FF2B5EF4-FFF2-40B4-BE49-F238E27FC236}">
                <a16:creationId xmlns:a16="http://schemas.microsoft.com/office/drawing/2014/main" id="{1B215867-FBBF-44EA-9708-BEFD6BBED764}"/>
              </a:ext>
            </a:extLst>
          </p:cNvPr>
          <p:cNvSpPr/>
          <p:nvPr/>
        </p:nvSpPr>
        <p:spPr>
          <a:xfrm rot="16200000" flipV="1">
            <a:off x="3283267" y="5220585"/>
            <a:ext cx="684000" cy="684000"/>
          </a:xfrm>
          <a:prstGeom prst="arc">
            <a:avLst>
              <a:gd name="adj1" fmla="val 15166447"/>
              <a:gd name="adj2" fmla="val 17788765"/>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 name="Arc 14">
            <a:extLst>
              <a:ext uri="{FF2B5EF4-FFF2-40B4-BE49-F238E27FC236}">
                <a16:creationId xmlns:a16="http://schemas.microsoft.com/office/drawing/2014/main" id="{398AD1C3-DA4A-428D-8F81-EE2AD545B898}"/>
              </a:ext>
            </a:extLst>
          </p:cNvPr>
          <p:cNvSpPr/>
          <p:nvPr/>
        </p:nvSpPr>
        <p:spPr>
          <a:xfrm rot="5400000" flipH="1" flipV="1">
            <a:off x="5411402" y="5222235"/>
            <a:ext cx="684000" cy="684000"/>
          </a:xfrm>
          <a:prstGeom prst="arc">
            <a:avLst>
              <a:gd name="adj1" fmla="val 15166447"/>
              <a:gd name="adj2" fmla="val 17788765"/>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0" name="Arc 19">
            <a:extLst>
              <a:ext uri="{FF2B5EF4-FFF2-40B4-BE49-F238E27FC236}">
                <a16:creationId xmlns:a16="http://schemas.microsoft.com/office/drawing/2014/main" id="{7979C670-F757-4DFB-997C-7D98A90F9088}"/>
              </a:ext>
            </a:extLst>
          </p:cNvPr>
          <p:cNvSpPr/>
          <p:nvPr/>
        </p:nvSpPr>
        <p:spPr>
          <a:xfrm rot="11347888" flipH="1" flipV="1">
            <a:off x="6367663" y="5916865"/>
            <a:ext cx="684000" cy="684000"/>
          </a:xfrm>
          <a:prstGeom prst="arc">
            <a:avLst>
              <a:gd name="adj1" fmla="val 16879164"/>
              <a:gd name="adj2" fmla="val 20038655"/>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1" name="Arc 20">
            <a:extLst>
              <a:ext uri="{FF2B5EF4-FFF2-40B4-BE49-F238E27FC236}">
                <a16:creationId xmlns:a16="http://schemas.microsoft.com/office/drawing/2014/main" id="{2531A8F3-F2B9-4116-8D03-F4EE5C8F1003}"/>
              </a:ext>
            </a:extLst>
          </p:cNvPr>
          <p:cNvSpPr/>
          <p:nvPr/>
        </p:nvSpPr>
        <p:spPr>
          <a:xfrm rot="11347888">
            <a:off x="7557736" y="4472823"/>
            <a:ext cx="684000" cy="684000"/>
          </a:xfrm>
          <a:prstGeom prst="arc">
            <a:avLst>
              <a:gd name="adj1" fmla="val 16879164"/>
              <a:gd name="adj2" fmla="val 20038655"/>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12665715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Explain what is similar about these shapes.</a:t>
            </a:r>
          </a:p>
          <a:p>
            <a:pPr algn="ctr"/>
            <a:endParaRPr lang="en-GB" sz="2800" dirty="0">
              <a:solidFill>
                <a:srgbClr val="E7E6E6">
                  <a:lumMod val="25000"/>
                </a:srgb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AFFC4D48-A5A5-45D4-A7AA-59126D7DA30D}"/>
              </a:ext>
            </a:extLst>
          </p:cNvPr>
          <p:cNvGrpSpPr/>
          <p:nvPr/>
        </p:nvGrpSpPr>
        <p:grpSpPr>
          <a:xfrm>
            <a:off x="827235" y="1868129"/>
            <a:ext cx="7489529" cy="2015613"/>
            <a:chOff x="1539395" y="3127993"/>
            <a:chExt cx="3210771" cy="864096"/>
          </a:xfrm>
        </p:grpSpPr>
        <p:sp>
          <p:nvSpPr>
            <p:cNvPr id="12" name="Pentagon 11">
              <a:extLst>
                <a:ext uri="{FF2B5EF4-FFF2-40B4-BE49-F238E27FC236}">
                  <a16:creationId xmlns:a16="http://schemas.microsoft.com/office/drawing/2014/main" id="{E9949798-2B4A-41D5-AEBE-D4697F839B29}"/>
                </a:ext>
              </a:extLst>
            </p:cNvPr>
            <p:cNvSpPr/>
            <p:nvPr/>
          </p:nvSpPr>
          <p:spPr>
            <a:xfrm>
              <a:off x="1539395" y="3127993"/>
              <a:ext cx="910457" cy="864096"/>
            </a:xfrm>
            <a:prstGeom prst="pentagon">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Isosceles Triangle 12">
              <a:extLst>
                <a:ext uri="{FF2B5EF4-FFF2-40B4-BE49-F238E27FC236}">
                  <a16:creationId xmlns:a16="http://schemas.microsoft.com/office/drawing/2014/main" id="{0B056CAB-8D25-4616-AC4D-2893D46D38AD}"/>
                </a:ext>
              </a:extLst>
            </p:cNvPr>
            <p:cNvSpPr/>
            <p:nvPr/>
          </p:nvSpPr>
          <p:spPr>
            <a:xfrm>
              <a:off x="2712781" y="3128321"/>
              <a:ext cx="910456" cy="863440"/>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6DD117DE-7045-46B1-BB0B-4EB483AE2F1A}"/>
                </a:ext>
              </a:extLst>
            </p:cNvPr>
            <p:cNvSpPr/>
            <p:nvPr/>
          </p:nvSpPr>
          <p:spPr>
            <a:xfrm>
              <a:off x="3886166" y="3128321"/>
              <a:ext cx="864000" cy="863440"/>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800502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Explain what is similar about these shapes.</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r>
              <a:rPr lang="en-GB" sz="2400" dirty="0">
                <a:solidFill>
                  <a:srgbClr val="FF0000"/>
                </a:solidFill>
                <a:latin typeface="SassoonCRInfantMedium" panose="02000603020000020003" pitchFamily="2" charset="0"/>
              </a:rPr>
              <a:t>Each shape is made up of one type of angle. For example, the pentagon is made up of 5 </a:t>
            </a:r>
            <a:r>
              <a:rPr lang="en-GB" sz="2400" u="sng" dirty="0">
                <a:solidFill>
                  <a:srgbClr val="FF0000"/>
                </a:solidFill>
                <a:latin typeface="SassoonCRInfantMedium" panose="02000603020000020003" pitchFamily="2" charset="0"/>
              </a:rPr>
              <a:t>obtuse</a:t>
            </a:r>
            <a:r>
              <a:rPr lang="en-GB" sz="2400" dirty="0">
                <a:solidFill>
                  <a:srgbClr val="FF0000"/>
                </a:solidFill>
                <a:latin typeface="SassoonCRInfantMedium" panose="02000603020000020003" pitchFamily="2" charset="0"/>
              </a:rPr>
              <a:t> angles, the triangle is made up of 3 </a:t>
            </a:r>
            <a:r>
              <a:rPr lang="en-GB" sz="2400" u="sng" dirty="0">
                <a:solidFill>
                  <a:srgbClr val="FF0000"/>
                </a:solidFill>
                <a:latin typeface="SassoonCRInfantMedium" panose="02000603020000020003" pitchFamily="2" charset="0"/>
              </a:rPr>
              <a:t>acute</a:t>
            </a:r>
            <a:r>
              <a:rPr lang="en-GB" sz="2400" dirty="0">
                <a:solidFill>
                  <a:srgbClr val="FF0000"/>
                </a:solidFill>
                <a:latin typeface="SassoonCRInfantMedium" panose="02000603020000020003" pitchFamily="2" charset="0"/>
              </a:rPr>
              <a:t> angles and the square is made up of 4 </a:t>
            </a:r>
            <a:r>
              <a:rPr lang="en-GB" sz="2400" u="sng" dirty="0">
                <a:solidFill>
                  <a:srgbClr val="FF0000"/>
                </a:solidFill>
                <a:latin typeface="SassoonCRInfantMedium" panose="02000603020000020003" pitchFamily="2" charset="0"/>
              </a:rPr>
              <a:t>right angles</a:t>
            </a:r>
            <a:r>
              <a:rPr lang="en-GB" sz="2400" dirty="0">
                <a:solidFill>
                  <a:srgbClr val="FF0000"/>
                </a:solidFill>
                <a:latin typeface="SassoonCRInfantMedium" panose="02000603020000020003" pitchFamily="2" charset="0"/>
              </a:rPr>
              <a:t>. </a:t>
            </a:r>
            <a:endParaRPr lang="en-GB" sz="2400" dirty="0">
              <a:solidFill>
                <a:schemeClr val="tx1"/>
              </a:solidFill>
              <a:latin typeface="SassoonCRInfantMedium" panose="02000603020000020003" pitchFamily="2" charset="0"/>
            </a:endParaRPr>
          </a:p>
          <a:p>
            <a:pPr algn="ctr"/>
            <a:endParaRPr lang="en-GB" sz="2800" dirty="0">
              <a:solidFill>
                <a:srgbClr val="E7E6E6">
                  <a:lumMod val="25000"/>
                </a:srgb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5105C47F-21F8-44E9-9586-04A6E5F02968}"/>
              </a:ext>
            </a:extLst>
          </p:cNvPr>
          <p:cNvGrpSpPr/>
          <p:nvPr/>
        </p:nvGrpSpPr>
        <p:grpSpPr>
          <a:xfrm>
            <a:off x="827235" y="1868129"/>
            <a:ext cx="7489529" cy="2015613"/>
            <a:chOff x="1539395" y="3127993"/>
            <a:chExt cx="3210771" cy="864096"/>
          </a:xfrm>
        </p:grpSpPr>
        <p:sp>
          <p:nvSpPr>
            <p:cNvPr id="7" name="Pentagon 6">
              <a:extLst>
                <a:ext uri="{FF2B5EF4-FFF2-40B4-BE49-F238E27FC236}">
                  <a16:creationId xmlns:a16="http://schemas.microsoft.com/office/drawing/2014/main" id="{E94EB824-1EDF-4AD2-A6AE-5A973664B08C}"/>
                </a:ext>
              </a:extLst>
            </p:cNvPr>
            <p:cNvSpPr/>
            <p:nvPr/>
          </p:nvSpPr>
          <p:spPr>
            <a:xfrm>
              <a:off x="1539395" y="3127993"/>
              <a:ext cx="910457" cy="864096"/>
            </a:xfrm>
            <a:prstGeom prst="pentagon">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Isosceles Triangle 8">
              <a:extLst>
                <a:ext uri="{FF2B5EF4-FFF2-40B4-BE49-F238E27FC236}">
                  <a16:creationId xmlns:a16="http://schemas.microsoft.com/office/drawing/2014/main" id="{A2F1D18C-D2CC-4DA2-8E98-5728DB4DDF25}"/>
                </a:ext>
              </a:extLst>
            </p:cNvPr>
            <p:cNvSpPr/>
            <p:nvPr/>
          </p:nvSpPr>
          <p:spPr>
            <a:xfrm>
              <a:off x="2712781" y="3128321"/>
              <a:ext cx="910456" cy="863440"/>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58869CBE-C31A-4F69-9D3C-3EE73A864346}"/>
                </a:ext>
              </a:extLst>
            </p:cNvPr>
            <p:cNvSpPr/>
            <p:nvPr/>
          </p:nvSpPr>
          <p:spPr>
            <a:xfrm>
              <a:off x="3886166" y="3128321"/>
              <a:ext cx="864000" cy="863440"/>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40620596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655864DED27F640986E99F866185A46" ma:contentTypeVersion="7" ma:contentTypeDescription="Create a new document." ma:contentTypeScope="" ma:versionID="d9d7448c110d67a3a16374219f76a8f6">
  <xsd:schema xmlns:xsd="http://www.w3.org/2001/XMLSchema" xmlns:xs="http://www.w3.org/2001/XMLSchema" xmlns:p="http://schemas.microsoft.com/office/2006/metadata/properties" xmlns:ns2="8d0a7b31-e3e5-4015-843b-2a847f969807" xmlns:ns3="a0cc3016-88cb-4ebd-9495-37d4655a8a70" targetNamespace="http://schemas.microsoft.com/office/2006/metadata/properties" ma:root="true" ma:fieldsID="a3333ebf5541844d6ed7f27f6c2e59ca" ns2:_="" ns3:_="">
    <xsd:import namespace="8d0a7b31-e3e5-4015-843b-2a847f969807"/>
    <xsd:import namespace="a0cc3016-88cb-4ebd-9495-37d4655a8a7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d0a7b31-e3e5-4015-843b-2a847f969807"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0cc3016-88cb-4ebd-9495-37d4655a8a70"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6EFEF9E-2F42-4212-B682-8400915F5D91}"/>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schemas.microsoft.com/sharepoint/v3"/>
    <ds:schemaRef ds:uri="http://www.w3.org/XML/1998/namespace"/>
    <ds:schemaRef ds:uri="http://schemas.openxmlformats.org/package/2006/metadata/core-properties"/>
    <ds:schemaRef ds:uri="http://purl.org/dc/terms/"/>
    <ds:schemaRef ds:uri="http://schemas.microsoft.com/office/infopath/2007/PartnerControls"/>
    <ds:schemaRef ds:uri="86144f90-c7b6-48d0-aae5-f5e9e48cc3df"/>
    <ds:schemaRef ds:uri="http://schemas.microsoft.com/office/2006/documentManagement/types"/>
    <ds:schemaRef ds:uri="http://schemas.microsoft.com/office/2006/metadata/properties"/>
    <ds:schemaRef ds:uri="http://purl.org/dc/elements/1.1/"/>
    <ds:schemaRef ds:uri="0f0ae0ff-29c4-4766-b250-c1a9bee8d430"/>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1364</TotalTime>
  <Words>778</Words>
  <Application>Microsoft Office PowerPoint</Application>
  <PresentationFormat>On-screen Show (4:3)</PresentationFormat>
  <Paragraphs>220</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SassoonCRInfant</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Sian Stebbings</cp:lastModifiedBy>
  <cp:revision>93</cp:revision>
  <dcterms:created xsi:type="dcterms:W3CDTF">2018-03-17T10:08:43Z</dcterms:created>
  <dcterms:modified xsi:type="dcterms:W3CDTF">2018-05-24T08:27:29Z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0x0101006655864DED27F640986E99F866185A46</vt:lpwstr>
  </property>
  <property fmtid="{D5CDD505-2E9C-101B-9397-08002B2CF9AE}" pid="3" name="TaxKeyword">
    <vt:lpwstr/>
  </property>
</Properties>
</file>